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1430000" cy="6426200"/>
  <p:notesSz cx="11430000" cy="64262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50" y="1992122"/>
            <a:ext cx="9715500" cy="1349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B6131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3598672"/>
            <a:ext cx="8001000" cy="160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rgbClr val="B6131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B6131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rgbClr val="B6131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430000" cy="6419850"/>
          </a:xfrm>
          <a:custGeom>
            <a:avLst/>
            <a:gdLst/>
            <a:ahLst/>
            <a:cxnLst/>
            <a:rect l="l" t="t" r="r" b="b"/>
            <a:pathLst>
              <a:path w="11430000" h="6419850">
                <a:moveTo>
                  <a:pt x="0" y="0"/>
                </a:moveTo>
                <a:lnTo>
                  <a:pt x="11429998" y="0"/>
                </a:lnTo>
                <a:lnTo>
                  <a:pt x="11429998" y="6419849"/>
                </a:lnTo>
                <a:lnTo>
                  <a:pt x="0" y="6419849"/>
                </a:lnTo>
                <a:lnTo>
                  <a:pt x="0" y="0"/>
                </a:lnTo>
                <a:close/>
              </a:path>
            </a:pathLst>
          </a:custGeom>
          <a:solidFill>
            <a:srgbClr val="B1DF8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15252"/>
            <a:ext cx="11430000" cy="6403340"/>
          </a:xfrm>
          <a:custGeom>
            <a:avLst/>
            <a:gdLst/>
            <a:ahLst/>
            <a:cxnLst/>
            <a:rect l="l" t="t" r="r" b="b"/>
            <a:pathLst>
              <a:path w="11430000" h="6403340">
                <a:moveTo>
                  <a:pt x="11429987" y="0"/>
                </a:moveTo>
                <a:lnTo>
                  <a:pt x="11239487" y="0"/>
                </a:lnTo>
                <a:lnTo>
                  <a:pt x="11239487" y="204470"/>
                </a:lnTo>
                <a:lnTo>
                  <a:pt x="11239487" y="6203937"/>
                </a:lnTo>
                <a:lnTo>
                  <a:pt x="190487" y="6203937"/>
                </a:lnTo>
                <a:lnTo>
                  <a:pt x="190487" y="204470"/>
                </a:lnTo>
                <a:lnTo>
                  <a:pt x="11239487" y="204470"/>
                </a:lnTo>
                <a:lnTo>
                  <a:pt x="11239487" y="0"/>
                </a:lnTo>
                <a:lnTo>
                  <a:pt x="0" y="0"/>
                </a:lnTo>
                <a:lnTo>
                  <a:pt x="0" y="204470"/>
                </a:lnTo>
                <a:lnTo>
                  <a:pt x="0" y="6203937"/>
                </a:lnTo>
                <a:lnTo>
                  <a:pt x="0" y="6403327"/>
                </a:lnTo>
                <a:lnTo>
                  <a:pt x="11429987" y="6403327"/>
                </a:lnTo>
                <a:lnTo>
                  <a:pt x="11429987" y="6204572"/>
                </a:lnTo>
                <a:lnTo>
                  <a:pt x="11429987" y="6203937"/>
                </a:lnTo>
                <a:lnTo>
                  <a:pt x="11429987" y="204470"/>
                </a:lnTo>
                <a:lnTo>
                  <a:pt x="11429987" y="203835"/>
                </a:lnTo>
                <a:lnTo>
                  <a:pt x="11429987" y="0"/>
                </a:lnTo>
                <a:close/>
              </a:path>
            </a:pathLst>
          </a:custGeom>
          <a:solidFill>
            <a:srgbClr val="000000">
              <a:alpha val="250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90499" y="219075"/>
            <a:ext cx="11049000" cy="6000750"/>
          </a:xfrm>
          <a:custGeom>
            <a:avLst/>
            <a:gdLst/>
            <a:ahLst/>
            <a:cxnLst/>
            <a:rect l="l" t="t" r="r" b="b"/>
            <a:pathLst>
              <a:path w="11049000" h="6000750">
                <a:moveTo>
                  <a:pt x="11048999" y="6000749"/>
                </a:moveTo>
                <a:lnTo>
                  <a:pt x="0" y="6000749"/>
                </a:lnTo>
                <a:lnTo>
                  <a:pt x="0" y="0"/>
                </a:lnTo>
                <a:lnTo>
                  <a:pt x="11048999" y="0"/>
                </a:lnTo>
                <a:lnTo>
                  <a:pt x="11048999" y="60007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809612" y="220103"/>
            <a:ext cx="10431145" cy="5732145"/>
          </a:xfrm>
          <a:custGeom>
            <a:avLst/>
            <a:gdLst/>
            <a:ahLst/>
            <a:cxnLst/>
            <a:rect l="l" t="t" r="r" b="b"/>
            <a:pathLst>
              <a:path w="10431145" h="5732145">
                <a:moveTo>
                  <a:pt x="3095625" y="1865884"/>
                </a:moveTo>
                <a:lnTo>
                  <a:pt x="0" y="1865884"/>
                </a:lnTo>
                <a:lnTo>
                  <a:pt x="0" y="1884934"/>
                </a:lnTo>
                <a:lnTo>
                  <a:pt x="0" y="1894459"/>
                </a:lnTo>
                <a:lnTo>
                  <a:pt x="0" y="1942084"/>
                </a:lnTo>
                <a:lnTo>
                  <a:pt x="1228725" y="1942084"/>
                </a:lnTo>
                <a:lnTo>
                  <a:pt x="1228725" y="1894459"/>
                </a:lnTo>
                <a:lnTo>
                  <a:pt x="3095625" y="1894459"/>
                </a:lnTo>
                <a:lnTo>
                  <a:pt x="3095625" y="1865884"/>
                </a:lnTo>
                <a:close/>
              </a:path>
              <a:path w="10431145" h="5732145">
                <a:moveTo>
                  <a:pt x="9324975" y="5589524"/>
                </a:moveTo>
                <a:lnTo>
                  <a:pt x="9318625" y="5547614"/>
                </a:lnTo>
                <a:lnTo>
                  <a:pt x="9316123" y="5540718"/>
                </a:lnTo>
                <a:lnTo>
                  <a:pt x="9316123" y="5589524"/>
                </a:lnTo>
                <a:lnTo>
                  <a:pt x="9315958" y="5595874"/>
                </a:lnTo>
                <a:lnTo>
                  <a:pt x="9308008" y="5635244"/>
                </a:lnTo>
                <a:lnTo>
                  <a:pt x="9305557" y="5640324"/>
                </a:lnTo>
                <a:lnTo>
                  <a:pt x="9302801" y="5646674"/>
                </a:lnTo>
                <a:lnTo>
                  <a:pt x="9299740" y="5653011"/>
                </a:lnTo>
                <a:lnTo>
                  <a:pt x="9296387" y="5658091"/>
                </a:lnTo>
                <a:lnTo>
                  <a:pt x="9292730" y="5664441"/>
                </a:lnTo>
                <a:lnTo>
                  <a:pt x="9270530" y="5688571"/>
                </a:lnTo>
                <a:lnTo>
                  <a:pt x="9265387" y="5693651"/>
                </a:lnTo>
                <a:lnTo>
                  <a:pt x="9260027" y="5697461"/>
                </a:lnTo>
                <a:lnTo>
                  <a:pt x="9254439" y="5701271"/>
                </a:lnTo>
                <a:lnTo>
                  <a:pt x="9248686" y="5705081"/>
                </a:lnTo>
                <a:lnTo>
                  <a:pt x="9242768" y="5707621"/>
                </a:lnTo>
                <a:lnTo>
                  <a:pt x="9236685" y="5711431"/>
                </a:lnTo>
                <a:lnTo>
                  <a:pt x="9224086" y="5716511"/>
                </a:lnTo>
                <a:lnTo>
                  <a:pt x="9217635" y="5717781"/>
                </a:lnTo>
                <a:lnTo>
                  <a:pt x="9211069" y="5720321"/>
                </a:lnTo>
                <a:lnTo>
                  <a:pt x="9197696" y="5722861"/>
                </a:lnTo>
                <a:lnTo>
                  <a:pt x="9190952" y="5722861"/>
                </a:lnTo>
                <a:lnTo>
                  <a:pt x="9184157" y="5724131"/>
                </a:lnTo>
                <a:lnTo>
                  <a:pt x="9170530" y="5724131"/>
                </a:lnTo>
                <a:lnTo>
                  <a:pt x="9163736" y="5722861"/>
                </a:lnTo>
                <a:lnTo>
                  <a:pt x="9156992" y="5722861"/>
                </a:lnTo>
                <a:lnTo>
                  <a:pt x="9143619" y="5720321"/>
                </a:lnTo>
                <a:lnTo>
                  <a:pt x="9137053" y="5717781"/>
                </a:lnTo>
                <a:lnTo>
                  <a:pt x="9130601" y="5716511"/>
                </a:lnTo>
                <a:lnTo>
                  <a:pt x="9118003" y="5711431"/>
                </a:lnTo>
                <a:lnTo>
                  <a:pt x="9111920" y="5707621"/>
                </a:lnTo>
                <a:lnTo>
                  <a:pt x="9106002" y="5705081"/>
                </a:lnTo>
                <a:lnTo>
                  <a:pt x="9100236" y="5701271"/>
                </a:lnTo>
                <a:lnTo>
                  <a:pt x="9094660" y="5697461"/>
                </a:lnTo>
                <a:lnTo>
                  <a:pt x="9089301" y="5693651"/>
                </a:lnTo>
                <a:lnTo>
                  <a:pt x="9084145" y="5688571"/>
                </a:lnTo>
                <a:lnTo>
                  <a:pt x="9079217" y="5684761"/>
                </a:lnTo>
                <a:lnTo>
                  <a:pt x="9058300" y="5658091"/>
                </a:lnTo>
                <a:lnTo>
                  <a:pt x="9054948" y="5653011"/>
                </a:lnTo>
                <a:lnTo>
                  <a:pt x="9051887" y="5646674"/>
                </a:lnTo>
                <a:lnTo>
                  <a:pt x="9049131" y="5640324"/>
                </a:lnTo>
                <a:lnTo>
                  <a:pt x="9046667" y="5635244"/>
                </a:lnTo>
                <a:lnTo>
                  <a:pt x="9038730" y="5595874"/>
                </a:lnTo>
                <a:lnTo>
                  <a:pt x="9038565" y="5589524"/>
                </a:lnTo>
                <a:lnTo>
                  <a:pt x="9038730" y="5583174"/>
                </a:lnTo>
                <a:lnTo>
                  <a:pt x="9046667" y="5543804"/>
                </a:lnTo>
                <a:lnTo>
                  <a:pt x="9049131" y="5538724"/>
                </a:lnTo>
                <a:lnTo>
                  <a:pt x="9051887" y="5532374"/>
                </a:lnTo>
                <a:lnTo>
                  <a:pt x="9054948" y="5526024"/>
                </a:lnTo>
                <a:lnTo>
                  <a:pt x="9058300" y="5520944"/>
                </a:lnTo>
                <a:lnTo>
                  <a:pt x="9061958" y="5514594"/>
                </a:lnTo>
                <a:lnTo>
                  <a:pt x="9084145" y="5490464"/>
                </a:lnTo>
                <a:lnTo>
                  <a:pt x="9089301" y="5485384"/>
                </a:lnTo>
                <a:lnTo>
                  <a:pt x="9094660" y="5481574"/>
                </a:lnTo>
                <a:lnTo>
                  <a:pt x="9100236" y="5477764"/>
                </a:lnTo>
                <a:lnTo>
                  <a:pt x="9106002" y="5473954"/>
                </a:lnTo>
                <a:lnTo>
                  <a:pt x="9111920" y="5471414"/>
                </a:lnTo>
                <a:lnTo>
                  <a:pt x="9118003" y="5467604"/>
                </a:lnTo>
                <a:lnTo>
                  <a:pt x="9130601" y="5462524"/>
                </a:lnTo>
                <a:lnTo>
                  <a:pt x="9137053" y="5461254"/>
                </a:lnTo>
                <a:lnTo>
                  <a:pt x="9143619" y="5458714"/>
                </a:lnTo>
                <a:lnTo>
                  <a:pt x="9156992" y="5456174"/>
                </a:lnTo>
                <a:lnTo>
                  <a:pt x="9163736" y="5456174"/>
                </a:lnTo>
                <a:lnTo>
                  <a:pt x="9170530" y="5454904"/>
                </a:lnTo>
                <a:lnTo>
                  <a:pt x="9184157" y="5454904"/>
                </a:lnTo>
                <a:lnTo>
                  <a:pt x="9190939" y="5456174"/>
                </a:lnTo>
                <a:lnTo>
                  <a:pt x="9197696" y="5456174"/>
                </a:lnTo>
                <a:lnTo>
                  <a:pt x="9211056" y="5458714"/>
                </a:lnTo>
                <a:lnTo>
                  <a:pt x="9217609" y="5461254"/>
                </a:lnTo>
                <a:lnTo>
                  <a:pt x="9224073" y="5462524"/>
                </a:lnTo>
                <a:lnTo>
                  <a:pt x="9236659" y="5467604"/>
                </a:lnTo>
                <a:lnTo>
                  <a:pt x="9242730" y="5471414"/>
                </a:lnTo>
                <a:lnTo>
                  <a:pt x="9248648" y="5473954"/>
                </a:lnTo>
                <a:lnTo>
                  <a:pt x="9254401" y="5477764"/>
                </a:lnTo>
                <a:lnTo>
                  <a:pt x="9259976" y="5481574"/>
                </a:lnTo>
                <a:lnTo>
                  <a:pt x="9265336" y="5485384"/>
                </a:lnTo>
                <a:lnTo>
                  <a:pt x="9270492" y="5490464"/>
                </a:lnTo>
                <a:lnTo>
                  <a:pt x="9275432" y="5494274"/>
                </a:lnTo>
                <a:lnTo>
                  <a:pt x="9296336" y="5520944"/>
                </a:lnTo>
                <a:lnTo>
                  <a:pt x="9299689" y="5526024"/>
                </a:lnTo>
                <a:lnTo>
                  <a:pt x="9302750" y="5532374"/>
                </a:lnTo>
                <a:lnTo>
                  <a:pt x="9305519" y="5538724"/>
                </a:lnTo>
                <a:lnTo>
                  <a:pt x="9307970" y="5543804"/>
                </a:lnTo>
                <a:lnTo>
                  <a:pt x="9315945" y="5583174"/>
                </a:lnTo>
                <a:lnTo>
                  <a:pt x="9316123" y="5589524"/>
                </a:lnTo>
                <a:lnTo>
                  <a:pt x="9316123" y="5540718"/>
                </a:lnTo>
                <a:lnTo>
                  <a:pt x="9295917" y="5504434"/>
                </a:lnTo>
                <a:lnTo>
                  <a:pt x="9291472" y="5499354"/>
                </a:lnTo>
                <a:lnTo>
                  <a:pt x="9286748" y="5493004"/>
                </a:lnTo>
                <a:lnTo>
                  <a:pt x="9281744" y="5487924"/>
                </a:lnTo>
                <a:lnTo>
                  <a:pt x="9276486" y="5484114"/>
                </a:lnTo>
                <a:lnTo>
                  <a:pt x="9271000" y="5479034"/>
                </a:lnTo>
                <a:lnTo>
                  <a:pt x="9265298" y="5475224"/>
                </a:lnTo>
                <a:lnTo>
                  <a:pt x="9259367" y="5470144"/>
                </a:lnTo>
                <a:lnTo>
                  <a:pt x="9253233" y="5467604"/>
                </a:lnTo>
                <a:lnTo>
                  <a:pt x="9191815" y="5447284"/>
                </a:lnTo>
                <a:lnTo>
                  <a:pt x="9162872" y="5447284"/>
                </a:lnTo>
                <a:lnTo>
                  <a:pt x="9120848" y="5457444"/>
                </a:lnTo>
                <a:lnTo>
                  <a:pt x="9101455" y="5467604"/>
                </a:lnTo>
                <a:lnTo>
                  <a:pt x="9095321" y="5470144"/>
                </a:lnTo>
                <a:lnTo>
                  <a:pt x="9089390" y="5475224"/>
                </a:lnTo>
                <a:lnTo>
                  <a:pt x="9083688" y="5479034"/>
                </a:lnTo>
                <a:lnTo>
                  <a:pt x="9078201" y="5484114"/>
                </a:lnTo>
                <a:lnTo>
                  <a:pt x="9072943" y="5487924"/>
                </a:lnTo>
                <a:lnTo>
                  <a:pt x="9067940" y="5493004"/>
                </a:lnTo>
                <a:lnTo>
                  <a:pt x="9063215" y="5499354"/>
                </a:lnTo>
                <a:lnTo>
                  <a:pt x="9058770" y="5504434"/>
                </a:lnTo>
                <a:lnTo>
                  <a:pt x="9038336" y="5541264"/>
                </a:lnTo>
                <a:lnTo>
                  <a:pt x="9029878" y="5581904"/>
                </a:lnTo>
                <a:lnTo>
                  <a:pt x="9029700" y="5589524"/>
                </a:lnTo>
                <a:lnTo>
                  <a:pt x="9029878" y="5597144"/>
                </a:lnTo>
                <a:lnTo>
                  <a:pt x="9038336" y="5637784"/>
                </a:lnTo>
                <a:lnTo>
                  <a:pt x="9058770" y="5674601"/>
                </a:lnTo>
                <a:lnTo>
                  <a:pt x="9063215" y="5679681"/>
                </a:lnTo>
                <a:lnTo>
                  <a:pt x="9067940" y="5686031"/>
                </a:lnTo>
                <a:lnTo>
                  <a:pt x="9072943" y="5691111"/>
                </a:lnTo>
                <a:lnTo>
                  <a:pt x="9078201" y="5694921"/>
                </a:lnTo>
                <a:lnTo>
                  <a:pt x="9083688" y="5700001"/>
                </a:lnTo>
                <a:lnTo>
                  <a:pt x="9089390" y="5703811"/>
                </a:lnTo>
                <a:lnTo>
                  <a:pt x="9095321" y="5708891"/>
                </a:lnTo>
                <a:lnTo>
                  <a:pt x="9101455" y="5711431"/>
                </a:lnTo>
                <a:lnTo>
                  <a:pt x="9107741" y="5715241"/>
                </a:lnTo>
                <a:lnTo>
                  <a:pt x="9114206" y="5719051"/>
                </a:lnTo>
                <a:lnTo>
                  <a:pt x="9134488" y="5726671"/>
                </a:lnTo>
                <a:lnTo>
                  <a:pt x="9162872" y="5731751"/>
                </a:lnTo>
                <a:lnTo>
                  <a:pt x="9191815" y="5731751"/>
                </a:lnTo>
                <a:lnTo>
                  <a:pt x="9240444" y="5719051"/>
                </a:lnTo>
                <a:lnTo>
                  <a:pt x="9253207" y="5711431"/>
                </a:lnTo>
                <a:lnTo>
                  <a:pt x="9259329" y="5708891"/>
                </a:lnTo>
                <a:lnTo>
                  <a:pt x="9265260" y="5703811"/>
                </a:lnTo>
                <a:lnTo>
                  <a:pt x="9270962" y="5700001"/>
                </a:lnTo>
                <a:lnTo>
                  <a:pt x="9276436" y="5694921"/>
                </a:lnTo>
                <a:lnTo>
                  <a:pt x="9281693" y="5691111"/>
                </a:lnTo>
                <a:lnTo>
                  <a:pt x="9286697" y="5686031"/>
                </a:lnTo>
                <a:lnTo>
                  <a:pt x="9291422" y="5679681"/>
                </a:lnTo>
                <a:lnTo>
                  <a:pt x="9295867" y="5674601"/>
                </a:lnTo>
                <a:lnTo>
                  <a:pt x="9300045" y="5668251"/>
                </a:lnTo>
                <a:lnTo>
                  <a:pt x="9303931" y="5663171"/>
                </a:lnTo>
                <a:lnTo>
                  <a:pt x="9307500" y="5656821"/>
                </a:lnTo>
                <a:lnTo>
                  <a:pt x="9322117" y="5617464"/>
                </a:lnTo>
                <a:lnTo>
                  <a:pt x="9324797" y="5597144"/>
                </a:lnTo>
                <a:lnTo>
                  <a:pt x="9324975" y="5589524"/>
                </a:lnTo>
                <a:close/>
              </a:path>
              <a:path w="10431145" h="5732145">
                <a:moveTo>
                  <a:pt x="9686925" y="5589524"/>
                </a:moveTo>
                <a:lnTo>
                  <a:pt x="9680778" y="5547614"/>
                </a:lnTo>
                <a:lnTo>
                  <a:pt x="9678352" y="5540692"/>
                </a:lnTo>
                <a:lnTo>
                  <a:pt x="9678352" y="5589524"/>
                </a:lnTo>
                <a:lnTo>
                  <a:pt x="9678200" y="5595874"/>
                </a:lnTo>
                <a:lnTo>
                  <a:pt x="9670517" y="5635244"/>
                </a:lnTo>
                <a:lnTo>
                  <a:pt x="9668129" y="5640324"/>
                </a:lnTo>
                <a:lnTo>
                  <a:pt x="9665462" y="5646674"/>
                </a:lnTo>
                <a:lnTo>
                  <a:pt x="9662503" y="5653011"/>
                </a:lnTo>
                <a:lnTo>
                  <a:pt x="9659252" y="5658091"/>
                </a:lnTo>
                <a:lnTo>
                  <a:pt x="9655721" y="5664441"/>
                </a:lnTo>
                <a:lnTo>
                  <a:pt x="9634245" y="5688571"/>
                </a:lnTo>
                <a:lnTo>
                  <a:pt x="9629254" y="5693651"/>
                </a:lnTo>
                <a:lnTo>
                  <a:pt x="9624073" y="5697461"/>
                </a:lnTo>
                <a:lnTo>
                  <a:pt x="9618675" y="5701271"/>
                </a:lnTo>
                <a:lnTo>
                  <a:pt x="9613100" y="5705081"/>
                </a:lnTo>
                <a:lnTo>
                  <a:pt x="9607372" y="5707621"/>
                </a:lnTo>
                <a:lnTo>
                  <a:pt x="9601479" y="5711431"/>
                </a:lnTo>
                <a:lnTo>
                  <a:pt x="9589300" y="5716511"/>
                </a:lnTo>
                <a:lnTo>
                  <a:pt x="9583039" y="5717781"/>
                </a:lnTo>
                <a:lnTo>
                  <a:pt x="9576702" y="5720321"/>
                </a:lnTo>
                <a:lnTo>
                  <a:pt x="9563760" y="5722861"/>
                </a:lnTo>
                <a:lnTo>
                  <a:pt x="9557220" y="5722861"/>
                </a:lnTo>
                <a:lnTo>
                  <a:pt x="9550654" y="5724131"/>
                </a:lnTo>
                <a:lnTo>
                  <a:pt x="9537459" y="5724131"/>
                </a:lnTo>
                <a:lnTo>
                  <a:pt x="9530893" y="5722861"/>
                </a:lnTo>
                <a:lnTo>
                  <a:pt x="9524352" y="5722861"/>
                </a:lnTo>
                <a:lnTo>
                  <a:pt x="9511411" y="5720321"/>
                </a:lnTo>
                <a:lnTo>
                  <a:pt x="9505074" y="5717781"/>
                </a:lnTo>
                <a:lnTo>
                  <a:pt x="9498813" y="5716511"/>
                </a:lnTo>
                <a:lnTo>
                  <a:pt x="9486621" y="5711431"/>
                </a:lnTo>
                <a:lnTo>
                  <a:pt x="9480740" y="5707621"/>
                </a:lnTo>
                <a:lnTo>
                  <a:pt x="9475013" y="5705081"/>
                </a:lnTo>
                <a:lnTo>
                  <a:pt x="9469437" y="5701271"/>
                </a:lnTo>
                <a:lnTo>
                  <a:pt x="9464040" y="5697461"/>
                </a:lnTo>
                <a:lnTo>
                  <a:pt x="9458858" y="5693651"/>
                </a:lnTo>
                <a:lnTo>
                  <a:pt x="9453867" y="5688571"/>
                </a:lnTo>
                <a:lnTo>
                  <a:pt x="9449092" y="5684761"/>
                </a:lnTo>
                <a:lnTo>
                  <a:pt x="9428861" y="5658091"/>
                </a:lnTo>
                <a:lnTo>
                  <a:pt x="9425610" y="5653011"/>
                </a:lnTo>
                <a:lnTo>
                  <a:pt x="9422651" y="5646674"/>
                </a:lnTo>
                <a:lnTo>
                  <a:pt x="9419971" y="5640324"/>
                </a:lnTo>
                <a:lnTo>
                  <a:pt x="9417596" y="5635244"/>
                </a:lnTo>
                <a:lnTo>
                  <a:pt x="9409913" y="5595874"/>
                </a:lnTo>
                <a:lnTo>
                  <a:pt x="9409747" y="5589524"/>
                </a:lnTo>
                <a:lnTo>
                  <a:pt x="9409913" y="5583174"/>
                </a:lnTo>
                <a:lnTo>
                  <a:pt x="9417596" y="5543804"/>
                </a:lnTo>
                <a:lnTo>
                  <a:pt x="9419971" y="5538724"/>
                </a:lnTo>
                <a:lnTo>
                  <a:pt x="9422651" y="5532374"/>
                </a:lnTo>
                <a:lnTo>
                  <a:pt x="9425610" y="5526024"/>
                </a:lnTo>
                <a:lnTo>
                  <a:pt x="9428861" y="5520944"/>
                </a:lnTo>
                <a:lnTo>
                  <a:pt x="9432392" y="5514594"/>
                </a:lnTo>
                <a:lnTo>
                  <a:pt x="9453867" y="5490464"/>
                </a:lnTo>
                <a:lnTo>
                  <a:pt x="9458858" y="5485384"/>
                </a:lnTo>
                <a:lnTo>
                  <a:pt x="9464040" y="5481574"/>
                </a:lnTo>
                <a:lnTo>
                  <a:pt x="9469437" y="5477764"/>
                </a:lnTo>
                <a:lnTo>
                  <a:pt x="9475013" y="5473954"/>
                </a:lnTo>
                <a:lnTo>
                  <a:pt x="9480740" y="5471414"/>
                </a:lnTo>
                <a:lnTo>
                  <a:pt x="9486621" y="5467604"/>
                </a:lnTo>
                <a:lnTo>
                  <a:pt x="9498813" y="5462524"/>
                </a:lnTo>
                <a:lnTo>
                  <a:pt x="9505074" y="5461254"/>
                </a:lnTo>
                <a:lnTo>
                  <a:pt x="9511411" y="5458714"/>
                </a:lnTo>
                <a:lnTo>
                  <a:pt x="9524352" y="5456174"/>
                </a:lnTo>
                <a:lnTo>
                  <a:pt x="9530893" y="5456174"/>
                </a:lnTo>
                <a:lnTo>
                  <a:pt x="9537459" y="5454904"/>
                </a:lnTo>
                <a:lnTo>
                  <a:pt x="9550654" y="5454904"/>
                </a:lnTo>
                <a:lnTo>
                  <a:pt x="9557220" y="5456174"/>
                </a:lnTo>
                <a:lnTo>
                  <a:pt x="9563748" y="5456174"/>
                </a:lnTo>
                <a:lnTo>
                  <a:pt x="9576676" y="5458714"/>
                </a:lnTo>
                <a:lnTo>
                  <a:pt x="9583026" y="5461254"/>
                </a:lnTo>
                <a:lnTo>
                  <a:pt x="9589275" y="5462524"/>
                </a:lnTo>
                <a:lnTo>
                  <a:pt x="9601454" y="5467604"/>
                </a:lnTo>
                <a:lnTo>
                  <a:pt x="9607334" y="5471414"/>
                </a:lnTo>
                <a:lnTo>
                  <a:pt x="9613062" y="5473954"/>
                </a:lnTo>
                <a:lnTo>
                  <a:pt x="9618637" y="5477764"/>
                </a:lnTo>
                <a:lnTo>
                  <a:pt x="9624022" y="5481574"/>
                </a:lnTo>
                <a:lnTo>
                  <a:pt x="9629216" y="5485384"/>
                </a:lnTo>
                <a:lnTo>
                  <a:pt x="9634195" y="5490464"/>
                </a:lnTo>
                <a:lnTo>
                  <a:pt x="9638982" y="5494274"/>
                </a:lnTo>
                <a:lnTo>
                  <a:pt x="9659214" y="5520944"/>
                </a:lnTo>
                <a:lnTo>
                  <a:pt x="9662452" y="5526024"/>
                </a:lnTo>
                <a:lnTo>
                  <a:pt x="9665411" y="5532374"/>
                </a:lnTo>
                <a:lnTo>
                  <a:pt x="9668091" y="5538724"/>
                </a:lnTo>
                <a:lnTo>
                  <a:pt x="9670478" y="5543804"/>
                </a:lnTo>
                <a:lnTo>
                  <a:pt x="9678187" y="5583174"/>
                </a:lnTo>
                <a:lnTo>
                  <a:pt x="9678352" y="5589524"/>
                </a:lnTo>
                <a:lnTo>
                  <a:pt x="9678352" y="5540692"/>
                </a:lnTo>
                <a:lnTo>
                  <a:pt x="9658807" y="5504434"/>
                </a:lnTo>
                <a:lnTo>
                  <a:pt x="9654502" y="5499354"/>
                </a:lnTo>
                <a:lnTo>
                  <a:pt x="9649930" y="5493004"/>
                </a:lnTo>
                <a:lnTo>
                  <a:pt x="9645078" y="5487924"/>
                </a:lnTo>
                <a:lnTo>
                  <a:pt x="9639998" y="5484114"/>
                </a:lnTo>
                <a:lnTo>
                  <a:pt x="9634690" y="5479034"/>
                </a:lnTo>
                <a:lnTo>
                  <a:pt x="9629178" y="5475224"/>
                </a:lnTo>
                <a:lnTo>
                  <a:pt x="9623438" y="5470144"/>
                </a:lnTo>
                <a:lnTo>
                  <a:pt x="9617507" y="5467604"/>
                </a:lnTo>
                <a:lnTo>
                  <a:pt x="9558058" y="5447284"/>
                </a:lnTo>
                <a:lnTo>
                  <a:pt x="9530055" y="5447284"/>
                </a:lnTo>
                <a:lnTo>
                  <a:pt x="9489376" y="5457444"/>
                </a:lnTo>
                <a:lnTo>
                  <a:pt x="9470606" y="5467604"/>
                </a:lnTo>
                <a:lnTo>
                  <a:pt x="9464675" y="5470144"/>
                </a:lnTo>
                <a:lnTo>
                  <a:pt x="9458935" y="5475224"/>
                </a:lnTo>
                <a:lnTo>
                  <a:pt x="9453410" y="5479034"/>
                </a:lnTo>
                <a:lnTo>
                  <a:pt x="9448114" y="5484114"/>
                </a:lnTo>
                <a:lnTo>
                  <a:pt x="9443034" y="5487924"/>
                </a:lnTo>
                <a:lnTo>
                  <a:pt x="9438183" y="5493004"/>
                </a:lnTo>
                <a:lnTo>
                  <a:pt x="9433611" y="5499354"/>
                </a:lnTo>
                <a:lnTo>
                  <a:pt x="9429305" y="5504434"/>
                </a:lnTo>
                <a:lnTo>
                  <a:pt x="9409532" y="5541264"/>
                </a:lnTo>
                <a:lnTo>
                  <a:pt x="9401353" y="5581904"/>
                </a:lnTo>
                <a:lnTo>
                  <a:pt x="9401175" y="5589524"/>
                </a:lnTo>
                <a:lnTo>
                  <a:pt x="9401353" y="5597144"/>
                </a:lnTo>
                <a:lnTo>
                  <a:pt x="9409532" y="5637784"/>
                </a:lnTo>
                <a:lnTo>
                  <a:pt x="9429305" y="5674601"/>
                </a:lnTo>
                <a:lnTo>
                  <a:pt x="9433611" y="5679681"/>
                </a:lnTo>
                <a:lnTo>
                  <a:pt x="9438183" y="5686031"/>
                </a:lnTo>
                <a:lnTo>
                  <a:pt x="9443034" y="5691111"/>
                </a:lnTo>
                <a:lnTo>
                  <a:pt x="9448114" y="5694921"/>
                </a:lnTo>
                <a:lnTo>
                  <a:pt x="9453410" y="5700001"/>
                </a:lnTo>
                <a:lnTo>
                  <a:pt x="9458935" y="5703811"/>
                </a:lnTo>
                <a:lnTo>
                  <a:pt x="9464675" y="5708891"/>
                </a:lnTo>
                <a:lnTo>
                  <a:pt x="9470606" y="5711431"/>
                </a:lnTo>
                <a:lnTo>
                  <a:pt x="9476702" y="5715241"/>
                </a:lnTo>
                <a:lnTo>
                  <a:pt x="9482963" y="5719051"/>
                </a:lnTo>
                <a:lnTo>
                  <a:pt x="9502584" y="5726671"/>
                </a:lnTo>
                <a:lnTo>
                  <a:pt x="9530055" y="5731751"/>
                </a:lnTo>
                <a:lnTo>
                  <a:pt x="9558058" y="5731751"/>
                </a:lnTo>
                <a:lnTo>
                  <a:pt x="9605124" y="5719051"/>
                </a:lnTo>
                <a:lnTo>
                  <a:pt x="9617469" y="5711431"/>
                </a:lnTo>
                <a:lnTo>
                  <a:pt x="9623400" y="5708891"/>
                </a:lnTo>
                <a:lnTo>
                  <a:pt x="9629140" y="5703811"/>
                </a:lnTo>
                <a:lnTo>
                  <a:pt x="9634652" y="5700001"/>
                </a:lnTo>
                <a:lnTo>
                  <a:pt x="9639960" y="5694921"/>
                </a:lnTo>
                <a:lnTo>
                  <a:pt x="9645040" y="5691111"/>
                </a:lnTo>
                <a:lnTo>
                  <a:pt x="9649879" y="5686031"/>
                </a:lnTo>
                <a:lnTo>
                  <a:pt x="9654451" y="5679681"/>
                </a:lnTo>
                <a:lnTo>
                  <a:pt x="9658756" y="5674601"/>
                </a:lnTo>
                <a:lnTo>
                  <a:pt x="9662808" y="5668251"/>
                </a:lnTo>
                <a:lnTo>
                  <a:pt x="9666567" y="5663171"/>
                </a:lnTo>
                <a:lnTo>
                  <a:pt x="9670021" y="5656821"/>
                </a:lnTo>
                <a:lnTo>
                  <a:pt x="9684156" y="5617464"/>
                </a:lnTo>
                <a:lnTo>
                  <a:pt x="9686747" y="5597144"/>
                </a:lnTo>
                <a:lnTo>
                  <a:pt x="9686925" y="5589524"/>
                </a:lnTo>
                <a:close/>
              </a:path>
              <a:path w="10431145" h="5732145">
                <a:moveTo>
                  <a:pt x="10058400" y="5589524"/>
                </a:moveTo>
                <a:lnTo>
                  <a:pt x="10052253" y="5547614"/>
                </a:lnTo>
                <a:lnTo>
                  <a:pt x="10049827" y="5540692"/>
                </a:lnTo>
                <a:lnTo>
                  <a:pt x="10049827" y="5589524"/>
                </a:lnTo>
                <a:lnTo>
                  <a:pt x="10049675" y="5595874"/>
                </a:lnTo>
                <a:lnTo>
                  <a:pt x="10041992" y="5635244"/>
                </a:lnTo>
                <a:lnTo>
                  <a:pt x="10039604" y="5640324"/>
                </a:lnTo>
                <a:lnTo>
                  <a:pt x="10036937" y="5646674"/>
                </a:lnTo>
                <a:lnTo>
                  <a:pt x="10033978" y="5653011"/>
                </a:lnTo>
                <a:lnTo>
                  <a:pt x="10030727" y="5658091"/>
                </a:lnTo>
                <a:lnTo>
                  <a:pt x="10027196" y="5664441"/>
                </a:lnTo>
                <a:lnTo>
                  <a:pt x="10005720" y="5688571"/>
                </a:lnTo>
                <a:lnTo>
                  <a:pt x="10000729" y="5693651"/>
                </a:lnTo>
                <a:lnTo>
                  <a:pt x="9995548" y="5697461"/>
                </a:lnTo>
                <a:lnTo>
                  <a:pt x="9990150" y="5701271"/>
                </a:lnTo>
                <a:lnTo>
                  <a:pt x="9984575" y="5705081"/>
                </a:lnTo>
                <a:lnTo>
                  <a:pt x="9978847" y="5707621"/>
                </a:lnTo>
                <a:lnTo>
                  <a:pt x="9972954" y="5711431"/>
                </a:lnTo>
                <a:lnTo>
                  <a:pt x="9960775" y="5716511"/>
                </a:lnTo>
                <a:lnTo>
                  <a:pt x="9954514" y="5717781"/>
                </a:lnTo>
                <a:lnTo>
                  <a:pt x="9948177" y="5720321"/>
                </a:lnTo>
                <a:lnTo>
                  <a:pt x="9935235" y="5722861"/>
                </a:lnTo>
                <a:lnTo>
                  <a:pt x="9928695" y="5722861"/>
                </a:lnTo>
                <a:lnTo>
                  <a:pt x="9922129" y="5724131"/>
                </a:lnTo>
                <a:lnTo>
                  <a:pt x="9908934" y="5724131"/>
                </a:lnTo>
                <a:lnTo>
                  <a:pt x="9902368" y="5722861"/>
                </a:lnTo>
                <a:lnTo>
                  <a:pt x="9895827" y="5722861"/>
                </a:lnTo>
                <a:lnTo>
                  <a:pt x="9882886" y="5720321"/>
                </a:lnTo>
                <a:lnTo>
                  <a:pt x="9876549" y="5717781"/>
                </a:lnTo>
                <a:lnTo>
                  <a:pt x="9870288" y="5716511"/>
                </a:lnTo>
                <a:lnTo>
                  <a:pt x="9858096" y="5711431"/>
                </a:lnTo>
                <a:lnTo>
                  <a:pt x="9852215" y="5707621"/>
                </a:lnTo>
                <a:lnTo>
                  <a:pt x="9846488" y="5705081"/>
                </a:lnTo>
                <a:lnTo>
                  <a:pt x="9840912" y="5701271"/>
                </a:lnTo>
                <a:lnTo>
                  <a:pt x="9835515" y="5697461"/>
                </a:lnTo>
                <a:lnTo>
                  <a:pt x="9830333" y="5693651"/>
                </a:lnTo>
                <a:lnTo>
                  <a:pt x="9825342" y="5688571"/>
                </a:lnTo>
                <a:lnTo>
                  <a:pt x="9820567" y="5684761"/>
                </a:lnTo>
                <a:lnTo>
                  <a:pt x="9800336" y="5658091"/>
                </a:lnTo>
                <a:lnTo>
                  <a:pt x="9797085" y="5653011"/>
                </a:lnTo>
                <a:lnTo>
                  <a:pt x="9794126" y="5646674"/>
                </a:lnTo>
                <a:lnTo>
                  <a:pt x="9791446" y="5640324"/>
                </a:lnTo>
                <a:lnTo>
                  <a:pt x="9789071" y="5635244"/>
                </a:lnTo>
                <a:lnTo>
                  <a:pt x="9781388" y="5595874"/>
                </a:lnTo>
                <a:lnTo>
                  <a:pt x="9781222" y="5589524"/>
                </a:lnTo>
                <a:lnTo>
                  <a:pt x="9781388" y="5583174"/>
                </a:lnTo>
                <a:lnTo>
                  <a:pt x="9789071" y="5543804"/>
                </a:lnTo>
                <a:lnTo>
                  <a:pt x="9791446" y="5538724"/>
                </a:lnTo>
                <a:lnTo>
                  <a:pt x="9794126" y="5532374"/>
                </a:lnTo>
                <a:lnTo>
                  <a:pt x="9797085" y="5526024"/>
                </a:lnTo>
                <a:lnTo>
                  <a:pt x="9800336" y="5520944"/>
                </a:lnTo>
                <a:lnTo>
                  <a:pt x="9803867" y="5514594"/>
                </a:lnTo>
                <a:lnTo>
                  <a:pt x="9825342" y="5490464"/>
                </a:lnTo>
                <a:lnTo>
                  <a:pt x="9830333" y="5485384"/>
                </a:lnTo>
                <a:lnTo>
                  <a:pt x="9835515" y="5481574"/>
                </a:lnTo>
                <a:lnTo>
                  <a:pt x="9840912" y="5477764"/>
                </a:lnTo>
                <a:lnTo>
                  <a:pt x="9846488" y="5473954"/>
                </a:lnTo>
                <a:lnTo>
                  <a:pt x="9852215" y="5471414"/>
                </a:lnTo>
                <a:lnTo>
                  <a:pt x="9858096" y="5467604"/>
                </a:lnTo>
                <a:lnTo>
                  <a:pt x="9870288" y="5462524"/>
                </a:lnTo>
                <a:lnTo>
                  <a:pt x="9876549" y="5461254"/>
                </a:lnTo>
                <a:lnTo>
                  <a:pt x="9882886" y="5458714"/>
                </a:lnTo>
                <a:lnTo>
                  <a:pt x="9895827" y="5456174"/>
                </a:lnTo>
                <a:lnTo>
                  <a:pt x="9902368" y="5456174"/>
                </a:lnTo>
                <a:lnTo>
                  <a:pt x="9908934" y="5454904"/>
                </a:lnTo>
                <a:lnTo>
                  <a:pt x="9922129" y="5454904"/>
                </a:lnTo>
                <a:lnTo>
                  <a:pt x="9928695" y="5456174"/>
                </a:lnTo>
                <a:lnTo>
                  <a:pt x="9935223" y="5456174"/>
                </a:lnTo>
                <a:lnTo>
                  <a:pt x="9948151" y="5458714"/>
                </a:lnTo>
                <a:lnTo>
                  <a:pt x="9954501" y="5461254"/>
                </a:lnTo>
                <a:lnTo>
                  <a:pt x="9960750" y="5462524"/>
                </a:lnTo>
                <a:lnTo>
                  <a:pt x="9972929" y="5467604"/>
                </a:lnTo>
                <a:lnTo>
                  <a:pt x="9978809" y="5471414"/>
                </a:lnTo>
                <a:lnTo>
                  <a:pt x="9984537" y="5473954"/>
                </a:lnTo>
                <a:lnTo>
                  <a:pt x="9990112" y="5477764"/>
                </a:lnTo>
                <a:lnTo>
                  <a:pt x="9995497" y="5481574"/>
                </a:lnTo>
                <a:lnTo>
                  <a:pt x="10000691" y="5485384"/>
                </a:lnTo>
                <a:lnTo>
                  <a:pt x="10005670" y="5490464"/>
                </a:lnTo>
                <a:lnTo>
                  <a:pt x="10010457" y="5494274"/>
                </a:lnTo>
                <a:lnTo>
                  <a:pt x="10030689" y="5520944"/>
                </a:lnTo>
                <a:lnTo>
                  <a:pt x="10033927" y="5526024"/>
                </a:lnTo>
                <a:lnTo>
                  <a:pt x="10036886" y="5532374"/>
                </a:lnTo>
                <a:lnTo>
                  <a:pt x="10039566" y="5538724"/>
                </a:lnTo>
                <a:lnTo>
                  <a:pt x="10041953" y="5543804"/>
                </a:lnTo>
                <a:lnTo>
                  <a:pt x="10049662" y="5583174"/>
                </a:lnTo>
                <a:lnTo>
                  <a:pt x="10049827" y="5589524"/>
                </a:lnTo>
                <a:lnTo>
                  <a:pt x="10049827" y="5540692"/>
                </a:lnTo>
                <a:lnTo>
                  <a:pt x="10030282" y="5504434"/>
                </a:lnTo>
                <a:lnTo>
                  <a:pt x="10025977" y="5499354"/>
                </a:lnTo>
                <a:lnTo>
                  <a:pt x="10021405" y="5493004"/>
                </a:lnTo>
                <a:lnTo>
                  <a:pt x="10016553" y="5487924"/>
                </a:lnTo>
                <a:lnTo>
                  <a:pt x="10011473" y="5484114"/>
                </a:lnTo>
                <a:lnTo>
                  <a:pt x="10006165" y="5479034"/>
                </a:lnTo>
                <a:lnTo>
                  <a:pt x="10000653" y="5475224"/>
                </a:lnTo>
                <a:lnTo>
                  <a:pt x="9994913" y="5470144"/>
                </a:lnTo>
                <a:lnTo>
                  <a:pt x="9988982" y="5467604"/>
                </a:lnTo>
                <a:lnTo>
                  <a:pt x="9929533" y="5447284"/>
                </a:lnTo>
                <a:lnTo>
                  <a:pt x="9901530" y="5447284"/>
                </a:lnTo>
                <a:lnTo>
                  <a:pt x="9860851" y="5457444"/>
                </a:lnTo>
                <a:lnTo>
                  <a:pt x="9842081" y="5467604"/>
                </a:lnTo>
                <a:lnTo>
                  <a:pt x="9836150" y="5470144"/>
                </a:lnTo>
                <a:lnTo>
                  <a:pt x="9830410" y="5475224"/>
                </a:lnTo>
                <a:lnTo>
                  <a:pt x="9824885" y="5479034"/>
                </a:lnTo>
                <a:lnTo>
                  <a:pt x="9819589" y="5484114"/>
                </a:lnTo>
                <a:lnTo>
                  <a:pt x="9814509" y="5487924"/>
                </a:lnTo>
                <a:lnTo>
                  <a:pt x="9809658" y="5493004"/>
                </a:lnTo>
                <a:lnTo>
                  <a:pt x="9805086" y="5499354"/>
                </a:lnTo>
                <a:lnTo>
                  <a:pt x="9800780" y="5504434"/>
                </a:lnTo>
                <a:lnTo>
                  <a:pt x="9781007" y="5541264"/>
                </a:lnTo>
                <a:lnTo>
                  <a:pt x="9772828" y="5581904"/>
                </a:lnTo>
                <a:lnTo>
                  <a:pt x="9772650" y="5589524"/>
                </a:lnTo>
                <a:lnTo>
                  <a:pt x="9772828" y="5597144"/>
                </a:lnTo>
                <a:lnTo>
                  <a:pt x="9781007" y="5637784"/>
                </a:lnTo>
                <a:lnTo>
                  <a:pt x="9800780" y="5674601"/>
                </a:lnTo>
                <a:lnTo>
                  <a:pt x="9805086" y="5679681"/>
                </a:lnTo>
                <a:lnTo>
                  <a:pt x="9809658" y="5686031"/>
                </a:lnTo>
                <a:lnTo>
                  <a:pt x="9814509" y="5691111"/>
                </a:lnTo>
                <a:lnTo>
                  <a:pt x="9819589" y="5694921"/>
                </a:lnTo>
                <a:lnTo>
                  <a:pt x="9824885" y="5700001"/>
                </a:lnTo>
                <a:lnTo>
                  <a:pt x="9830410" y="5703811"/>
                </a:lnTo>
                <a:lnTo>
                  <a:pt x="9836150" y="5708891"/>
                </a:lnTo>
                <a:lnTo>
                  <a:pt x="9842081" y="5711431"/>
                </a:lnTo>
                <a:lnTo>
                  <a:pt x="9848177" y="5715241"/>
                </a:lnTo>
                <a:lnTo>
                  <a:pt x="9854438" y="5719051"/>
                </a:lnTo>
                <a:lnTo>
                  <a:pt x="9874059" y="5726671"/>
                </a:lnTo>
                <a:lnTo>
                  <a:pt x="9901530" y="5731751"/>
                </a:lnTo>
                <a:lnTo>
                  <a:pt x="9929533" y="5731751"/>
                </a:lnTo>
                <a:lnTo>
                  <a:pt x="9976599" y="5719051"/>
                </a:lnTo>
                <a:lnTo>
                  <a:pt x="9988944" y="5711431"/>
                </a:lnTo>
                <a:lnTo>
                  <a:pt x="9994875" y="5708891"/>
                </a:lnTo>
                <a:lnTo>
                  <a:pt x="10000615" y="5703811"/>
                </a:lnTo>
                <a:lnTo>
                  <a:pt x="10006127" y="5700001"/>
                </a:lnTo>
                <a:lnTo>
                  <a:pt x="10011435" y="5694921"/>
                </a:lnTo>
                <a:lnTo>
                  <a:pt x="10016515" y="5691111"/>
                </a:lnTo>
                <a:lnTo>
                  <a:pt x="10021354" y="5686031"/>
                </a:lnTo>
                <a:lnTo>
                  <a:pt x="10025926" y="5679681"/>
                </a:lnTo>
                <a:lnTo>
                  <a:pt x="10030231" y="5674601"/>
                </a:lnTo>
                <a:lnTo>
                  <a:pt x="10034283" y="5668251"/>
                </a:lnTo>
                <a:lnTo>
                  <a:pt x="10038042" y="5663171"/>
                </a:lnTo>
                <a:lnTo>
                  <a:pt x="10041496" y="5656821"/>
                </a:lnTo>
                <a:lnTo>
                  <a:pt x="10055631" y="5617464"/>
                </a:lnTo>
                <a:lnTo>
                  <a:pt x="10058222" y="5597144"/>
                </a:lnTo>
                <a:lnTo>
                  <a:pt x="10058400" y="5589524"/>
                </a:lnTo>
                <a:close/>
              </a:path>
              <a:path w="10431145" h="5732145">
                <a:moveTo>
                  <a:pt x="10430929" y="2120"/>
                </a:moveTo>
                <a:lnTo>
                  <a:pt x="9545117" y="0"/>
                </a:lnTo>
                <a:lnTo>
                  <a:pt x="9546311" y="48602"/>
                </a:lnTo>
                <a:lnTo>
                  <a:pt x="9550082" y="96532"/>
                </a:lnTo>
                <a:lnTo>
                  <a:pt x="9556369" y="143713"/>
                </a:lnTo>
                <a:lnTo>
                  <a:pt x="9565094" y="190080"/>
                </a:lnTo>
                <a:lnTo>
                  <a:pt x="9576194" y="235559"/>
                </a:lnTo>
                <a:lnTo>
                  <a:pt x="9589605" y="280098"/>
                </a:lnTo>
                <a:lnTo>
                  <a:pt x="9605251" y="323621"/>
                </a:lnTo>
                <a:lnTo>
                  <a:pt x="9623082" y="366052"/>
                </a:lnTo>
                <a:lnTo>
                  <a:pt x="9643008" y="407327"/>
                </a:lnTo>
                <a:lnTo>
                  <a:pt x="9664979" y="447382"/>
                </a:lnTo>
                <a:lnTo>
                  <a:pt x="9688932" y="486156"/>
                </a:lnTo>
                <a:lnTo>
                  <a:pt x="9714776" y="523570"/>
                </a:lnTo>
                <a:lnTo>
                  <a:pt x="9742462" y="559562"/>
                </a:lnTo>
                <a:lnTo>
                  <a:pt x="9771913" y="594055"/>
                </a:lnTo>
                <a:lnTo>
                  <a:pt x="9803066" y="626999"/>
                </a:lnTo>
                <a:lnTo>
                  <a:pt x="9835858" y="658304"/>
                </a:lnTo>
                <a:lnTo>
                  <a:pt x="9870211" y="687920"/>
                </a:lnTo>
                <a:lnTo>
                  <a:pt x="9906076" y="715784"/>
                </a:lnTo>
                <a:lnTo>
                  <a:pt x="9943363" y="741807"/>
                </a:lnTo>
                <a:lnTo>
                  <a:pt x="9982022" y="765937"/>
                </a:lnTo>
                <a:lnTo>
                  <a:pt x="10021964" y="788098"/>
                </a:lnTo>
                <a:lnTo>
                  <a:pt x="10063150" y="808228"/>
                </a:lnTo>
                <a:lnTo>
                  <a:pt x="10105492" y="826249"/>
                </a:lnTo>
                <a:lnTo>
                  <a:pt x="10148938" y="842111"/>
                </a:lnTo>
                <a:lnTo>
                  <a:pt x="10193414" y="855738"/>
                </a:lnTo>
                <a:lnTo>
                  <a:pt x="10238842" y="867054"/>
                </a:lnTo>
                <a:lnTo>
                  <a:pt x="10285158" y="876007"/>
                </a:lnTo>
                <a:lnTo>
                  <a:pt x="10332314" y="882510"/>
                </a:lnTo>
                <a:lnTo>
                  <a:pt x="10380218" y="886510"/>
                </a:lnTo>
                <a:lnTo>
                  <a:pt x="10428821" y="887945"/>
                </a:lnTo>
                <a:lnTo>
                  <a:pt x="10430929" y="2120"/>
                </a:lnTo>
                <a:close/>
              </a:path>
            </a:pathLst>
          </a:custGeom>
          <a:solidFill>
            <a:srgbClr val="E72F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71462" y="5667387"/>
            <a:ext cx="1266825" cy="352425"/>
          </a:xfrm>
          <a:custGeom>
            <a:avLst/>
            <a:gdLst/>
            <a:ahLst/>
            <a:cxnLst/>
            <a:rect l="l" t="t" r="r" b="b"/>
            <a:pathLst>
              <a:path w="1266825" h="352425">
                <a:moveTo>
                  <a:pt x="342900" y="0"/>
                </a:moveTo>
                <a:lnTo>
                  <a:pt x="0" y="0"/>
                </a:lnTo>
                <a:lnTo>
                  <a:pt x="0" y="352425"/>
                </a:lnTo>
                <a:lnTo>
                  <a:pt x="342900" y="352425"/>
                </a:lnTo>
                <a:lnTo>
                  <a:pt x="342900" y="0"/>
                </a:lnTo>
                <a:close/>
              </a:path>
              <a:path w="1266825" h="352425">
                <a:moveTo>
                  <a:pt x="790575" y="0"/>
                </a:moveTo>
                <a:lnTo>
                  <a:pt x="447675" y="0"/>
                </a:lnTo>
                <a:lnTo>
                  <a:pt x="447675" y="352425"/>
                </a:lnTo>
                <a:lnTo>
                  <a:pt x="790575" y="352425"/>
                </a:lnTo>
                <a:lnTo>
                  <a:pt x="790575" y="0"/>
                </a:lnTo>
                <a:close/>
              </a:path>
              <a:path w="1266825" h="352425">
                <a:moveTo>
                  <a:pt x="1266825" y="0"/>
                </a:moveTo>
                <a:lnTo>
                  <a:pt x="914400" y="0"/>
                </a:lnTo>
                <a:lnTo>
                  <a:pt x="914400" y="352425"/>
                </a:lnTo>
                <a:lnTo>
                  <a:pt x="1266825" y="352425"/>
                </a:lnTo>
                <a:lnTo>
                  <a:pt x="1266825" y="0"/>
                </a:lnTo>
                <a:close/>
              </a:path>
            </a:pathLst>
          </a:custGeom>
          <a:solidFill>
            <a:srgbClr val="B1DF8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B6131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71500" y="1478026"/>
            <a:ext cx="4972050" cy="42412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886450" y="1478026"/>
            <a:ext cx="4972050" cy="42412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B6131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430000" cy="6419850"/>
          </a:xfrm>
          <a:custGeom>
            <a:avLst/>
            <a:gdLst/>
            <a:ahLst/>
            <a:cxnLst/>
            <a:rect l="l" t="t" r="r" b="b"/>
            <a:pathLst>
              <a:path w="11430000" h="6419850">
                <a:moveTo>
                  <a:pt x="0" y="0"/>
                </a:moveTo>
                <a:lnTo>
                  <a:pt x="11429998" y="0"/>
                </a:lnTo>
                <a:lnTo>
                  <a:pt x="11429998" y="6419849"/>
                </a:lnTo>
                <a:lnTo>
                  <a:pt x="0" y="6419849"/>
                </a:lnTo>
                <a:lnTo>
                  <a:pt x="0" y="0"/>
                </a:lnTo>
                <a:close/>
              </a:path>
            </a:pathLst>
          </a:custGeom>
          <a:solidFill>
            <a:srgbClr val="B1DF8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15252"/>
            <a:ext cx="11430000" cy="6403340"/>
          </a:xfrm>
          <a:custGeom>
            <a:avLst/>
            <a:gdLst/>
            <a:ahLst/>
            <a:cxnLst/>
            <a:rect l="l" t="t" r="r" b="b"/>
            <a:pathLst>
              <a:path w="11430000" h="6403340">
                <a:moveTo>
                  <a:pt x="11429987" y="0"/>
                </a:moveTo>
                <a:lnTo>
                  <a:pt x="11239487" y="0"/>
                </a:lnTo>
                <a:lnTo>
                  <a:pt x="11239487" y="204470"/>
                </a:lnTo>
                <a:lnTo>
                  <a:pt x="11239487" y="6203937"/>
                </a:lnTo>
                <a:lnTo>
                  <a:pt x="190487" y="6203937"/>
                </a:lnTo>
                <a:lnTo>
                  <a:pt x="190487" y="204470"/>
                </a:lnTo>
                <a:lnTo>
                  <a:pt x="11239487" y="204470"/>
                </a:lnTo>
                <a:lnTo>
                  <a:pt x="11239487" y="0"/>
                </a:lnTo>
                <a:lnTo>
                  <a:pt x="0" y="0"/>
                </a:lnTo>
                <a:lnTo>
                  <a:pt x="0" y="204470"/>
                </a:lnTo>
                <a:lnTo>
                  <a:pt x="0" y="6203937"/>
                </a:lnTo>
                <a:lnTo>
                  <a:pt x="0" y="6403327"/>
                </a:lnTo>
                <a:lnTo>
                  <a:pt x="11429987" y="6403327"/>
                </a:lnTo>
                <a:lnTo>
                  <a:pt x="11429987" y="6204572"/>
                </a:lnTo>
                <a:lnTo>
                  <a:pt x="11429987" y="6203937"/>
                </a:lnTo>
                <a:lnTo>
                  <a:pt x="11429987" y="204470"/>
                </a:lnTo>
                <a:lnTo>
                  <a:pt x="11429987" y="203835"/>
                </a:lnTo>
                <a:lnTo>
                  <a:pt x="11429987" y="0"/>
                </a:lnTo>
                <a:close/>
              </a:path>
            </a:pathLst>
          </a:custGeom>
          <a:solidFill>
            <a:srgbClr val="000000">
              <a:alpha val="250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90499" y="219075"/>
            <a:ext cx="11049000" cy="6000750"/>
          </a:xfrm>
          <a:custGeom>
            <a:avLst/>
            <a:gdLst/>
            <a:ahLst/>
            <a:cxnLst/>
            <a:rect l="l" t="t" r="r" b="b"/>
            <a:pathLst>
              <a:path w="11049000" h="6000750">
                <a:moveTo>
                  <a:pt x="11048999" y="6000749"/>
                </a:moveTo>
                <a:lnTo>
                  <a:pt x="0" y="6000749"/>
                </a:lnTo>
                <a:lnTo>
                  <a:pt x="0" y="0"/>
                </a:lnTo>
                <a:lnTo>
                  <a:pt x="11048999" y="0"/>
                </a:lnTo>
                <a:lnTo>
                  <a:pt x="11048999" y="60007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9483" y="996950"/>
            <a:ext cx="5925184" cy="846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B6131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9483" y="2425700"/>
            <a:ext cx="8970645" cy="2153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rgbClr val="B61313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886200" y="5976366"/>
            <a:ext cx="3657600" cy="321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71500" y="5976366"/>
            <a:ext cx="2628900" cy="321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229600" y="5976366"/>
            <a:ext cx="2628900" cy="321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1430000" cy="6419850"/>
          </a:xfrm>
          <a:custGeom>
            <a:avLst/>
            <a:gdLst/>
            <a:ahLst/>
            <a:cxnLst/>
            <a:rect l="l" t="t" r="r" b="b"/>
            <a:pathLst>
              <a:path w="11430000" h="6419850">
                <a:moveTo>
                  <a:pt x="0" y="0"/>
                </a:moveTo>
                <a:lnTo>
                  <a:pt x="11429998" y="0"/>
                </a:lnTo>
                <a:lnTo>
                  <a:pt x="11429998" y="6419849"/>
                </a:lnTo>
                <a:lnTo>
                  <a:pt x="0" y="6419849"/>
                </a:lnTo>
                <a:lnTo>
                  <a:pt x="0" y="0"/>
                </a:lnTo>
                <a:close/>
              </a:path>
            </a:pathLst>
          </a:custGeom>
          <a:solidFill>
            <a:srgbClr val="B1DF8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15240"/>
            <a:ext cx="11430000" cy="6403340"/>
            <a:chOff x="0" y="15240"/>
            <a:chExt cx="11430000" cy="6403340"/>
          </a:xfrm>
        </p:grpSpPr>
        <p:sp>
          <p:nvSpPr>
            <p:cNvPr id="4" name="object 4" descr=""/>
            <p:cNvSpPr/>
            <p:nvPr/>
          </p:nvSpPr>
          <p:spPr>
            <a:xfrm>
              <a:off x="0" y="15252"/>
              <a:ext cx="11430000" cy="6403340"/>
            </a:xfrm>
            <a:custGeom>
              <a:avLst/>
              <a:gdLst/>
              <a:ahLst/>
              <a:cxnLst/>
              <a:rect l="l" t="t" r="r" b="b"/>
              <a:pathLst>
                <a:path w="11430000" h="6403340">
                  <a:moveTo>
                    <a:pt x="11429987" y="0"/>
                  </a:moveTo>
                  <a:lnTo>
                    <a:pt x="11239487" y="0"/>
                  </a:lnTo>
                  <a:lnTo>
                    <a:pt x="11239487" y="204470"/>
                  </a:lnTo>
                  <a:lnTo>
                    <a:pt x="11239487" y="6203937"/>
                  </a:lnTo>
                  <a:lnTo>
                    <a:pt x="190487" y="6203937"/>
                  </a:lnTo>
                  <a:lnTo>
                    <a:pt x="190487" y="204470"/>
                  </a:lnTo>
                  <a:lnTo>
                    <a:pt x="11239487" y="204470"/>
                  </a:lnTo>
                  <a:lnTo>
                    <a:pt x="11239487" y="0"/>
                  </a:lnTo>
                  <a:lnTo>
                    <a:pt x="0" y="0"/>
                  </a:lnTo>
                  <a:lnTo>
                    <a:pt x="0" y="204470"/>
                  </a:lnTo>
                  <a:lnTo>
                    <a:pt x="0" y="6203937"/>
                  </a:lnTo>
                  <a:lnTo>
                    <a:pt x="0" y="6403327"/>
                  </a:lnTo>
                  <a:lnTo>
                    <a:pt x="11429987" y="6403327"/>
                  </a:lnTo>
                  <a:lnTo>
                    <a:pt x="11429987" y="6204572"/>
                  </a:lnTo>
                  <a:lnTo>
                    <a:pt x="11429987" y="6203937"/>
                  </a:lnTo>
                  <a:lnTo>
                    <a:pt x="11429987" y="204470"/>
                  </a:lnTo>
                  <a:lnTo>
                    <a:pt x="11429987" y="203835"/>
                  </a:lnTo>
                  <a:lnTo>
                    <a:pt x="11429987" y="0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90499" y="219075"/>
              <a:ext cx="11049000" cy="6000750"/>
            </a:xfrm>
            <a:custGeom>
              <a:avLst/>
              <a:gdLst/>
              <a:ahLst/>
              <a:cxnLst/>
              <a:rect l="l" t="t" r="r" b="b"/>
              <a:pathLst>
                <a:path w="11049000" h="6000750">
                  <a:moveTo>
                    <a:pt x="11048999" y="6000749"/>
                  </a:moveTo>
                  <a:lnTo>
                    <a:pt x="0" y="6000749"/>
                  </a:lnTo>
                  <a:lnTo>
                    <a:pt x="0" y="0"/>
                  </a:lnTo>
                  <a:lnTo>
                    <a:pt x="11048999" y="0"/>
                  </a:lnTo>
                  <a:lnTo>
                    <a:pt x="11048999" y="6000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34499" y="4314824"/>
              <a:ext cx="1905000" cy="1905000"/>
            </a:xfrm>
            <a:custGeom>
              <a:avLst/>
              <a:gdLst/>
              <a:ahLst/>
              <a:cxnLst/>
              <a:rect l="l" t="t" r="r" b="b"/>
              <a:pathLst>
                <a:path w="1905000" h="1905000">
                  <a:moveTo>
                    <a:pt x="1904999" y="1904999"/>
                  </a:moveTo>
                  <a:lnTo>
                    <a:pt x="0" y="1904999"/>
                  </a:lnTo>
                  <a:lnTo>
                    <a:pt x="603" y="1856585"/>
                  </a:lnTo>
                  <a:lnTo>
                    <a:pt x="2403" y="1808467"/>
                  </a:lnTo>
                  <a:lnTo>
                    <a:pt x="5386" y="1760661"/>
                  </a:lnTo>
                  <a:lnTo>
                    <a:pt x="9537" y="1713180"/>
                  </a:lnTo>
                  <a:lnTo>
                    <a:pt x="14842" y="1666040"/>
                  </a:lnTo>
                  <a:lnTo>
                    <a:pt x="21287" y="1619254"/>
                  </a:lnTo>
                  <a:lnTo>
                    <a:pt x="28858" y="1572836"/>
                  </a:lnTo>
                  <a:lnTo>
                    <a:pt x="37540" y="1526801"/>
                  </a:lnTo>
                  <a:lnTo>
                    <a:pt x="47318" y="1481164"/>
                  </a:lnTo>
                  <a:lnTo>
                    <a:pt x="58180" y="1435938"/>
                  </a:lnTo>
                  <a:lnTo>
                    <a:pt x="70110" y="1391138"/>
                  </a:lnTo>
                  <a:lnTo>
                    <a:pt x="83094" y="1346777"/>
                  </a:lnTo>
                  <a:lnTo>
                    <a:pt x="97117" y="1302871"/>
                  </a:lnTo>
                  <a:lnTo>
                    <a:pt x="112167" y="1259434"/>
                  </a:lnTo>
                  <a:lnTo>
                    <a:pt x="128227" y="1216479"/>
                  </a:lnTo>
                  <a:lnTo>
                    <a:pt x="145285" y="1174021"/>
                  </a:lnTo>
                  <a:lnTo>
                    <a:pt x="163325" y="1132075"/>
                  </a:lnTo>
                  <a:lnTo>
                    <a:pt x="182334" y="1090655"/>
                  </a:lnTo>
                  <a:lnTo>
                    <a:pt x="202297" y="1049774"/>
                  </a:lnTo>
                  <a:lnTo>
                    <a:pt x="223200" y="1009448"/>
                  </a:lnTo>
                  <a:lnTo>
                    <a:pt x="245028" y="969691"/>
                  </a:lnTo>
                  <a:lnTo>
                    <a:pt x="267768" y="930516"/>
                  </a:lnTo>
                  <a:lnTo>
                    <a:pt x="291404" y="891938"/>
                  </a:lnTo>
                  <a:lnTo>
                    <a:pt x="315924" y="853972"/>
                  </a:lnTo>
                  <a:lnTo>
                    <a:pt x="341311" y="816631"/>
                  </a:lnTo>
                  <a:lnTo>
                    <a:pt x="367553" y="779930"/>
                  </a:lnTo>
                  <a:lnTo>
                    <a:pt x="394635" y="743884"/>
                  </a:lnTo>
                  <a:lnTo>
                    <a:pt x="422543" y="708506"/>
                  </a:lnTo>
                  <a:lnTo>
                    <a:pt x="451261" y="673810"/>
                  </a:lnTo>
                  <a:lnTo>
                    <a:pt x="480777" y="639812"/>
                  </a:lnTo>
                  <a:lnTo>
                    <a:pt x="511076" y="606525"/>
                  </a:lnTo>
                  <a:lnTo>
                    <a:pt x="542143" y="573964"/>
                  </a:lnTo>
                  <a:lnTo>
                    <a:pt x="573964" y="542143"/>
                  </a:lnTo>
                  <a:lnTo>
                    <a:pt x="606525" y="511076"/>
                  </a:lnTo>
                  <a:lnTo>
                    <a:pt x="639812" y="480777"/>
                  </a:lnTo>
                  <a:lnTo>
                    <a:pt x="673810" y="451261"/>
                  </a:lnTo>
                  <a:lnTo>
                    <a:pt x="708506" y="422543"/>
                  </a:lnTo>
                  <a:lnTo>
                    <a:pt x="743884" y="394635"/>
                  </a:lnTo>
                  <a:lnTo>
                    <a:pt x="779930" y="367553"/>
                  </a:lnTo>
                  <a:lnTo>
                    <a:pt x="816631" y="341311"/>
                  </a:lnTo>
                  <a:lnTo>
                    <a:pt x="853972" y="315924"/>
                  </a:lnTo>
                  <a:lnTo>
                    <a:pt x="891938" y="291404"/>
                  </a:lnTo>
                  <a:lnTo>
                    <a:pt x="930516" y="267768"/>
                  </a:lnTo>
                  <a:lnTo>
                    <a:pt x="969691" y="245028"/>
                  </a:lnTo>
                  <a:lnTo>
                    <a:pt x="1009448" y="223200"/>
                  </a:lnTo>
                  <a:lnTo>
                    <a:pt x="1049774" y="202297"/>
                  </a:lnTo>
                  <a:lnTo>
                    <a:pt x="1090655" y="182334"/>
                  </a:lnTo>
                  <a:lnTo>
                    <a:pt x="1132075" y="163325"/>
                  </a:lnTo>
                  <a:lnTo>
                    <a:pt x="1174021" y="145285"/>
                  </a:lnTo>
                  <a:lnTo>
                    <a:pt x="1216479" y="128227"/>
                  </a:lnTo>
                  <a:lnTo>
                    <a:pt x="1259434" y="112167"/>
                  </a:lnTo>
                  <a:lnTo>
                    <a:pt x="1302871" y="97117"/>
                  </a:lnTo>
                  <a:lnTo>
                    <a:pt x="1346777" y="83094"/>
                  </a:lnTo>
                  <a:lnTo>
                    <a:pt x="1391138" y="70110"/>
                  </a:lnTo>
                  <a:lnTo>
                    <a:pt x="1435938" y="58180"/>
                  </a:lnTo>
                  <a:lnTo>
                    <a:pt x="1481164" y="47318"/>
                  </a:lnTo>
                  <a:lnTo>
                    <a:pt x="1526801" y="37540"/>
                  </a:lnTo>
                  <a:lnTo>
                    <a:pt x="1572836" y="28858"/>
                  </a:lnTo>
                  <a:lnTo>
                    <a:pt x="1619254" y="21287"/>
                  </a:lnTo>
                  <a:lnTo>
                    <a:pt x="1666040" y="14842"/>
                  </a:lnTo>
                  <a:lnTo>
                    <a:pt x="1713180" y="9537"/>
                  </a:lnTo>
                  <a:lnTo>
                    <a:pt x="1760661" y="5386"/>
                  </a:lnTo>
                  <a:lnTo>
                    <a:pt x="1808467" y="2403"/>
                  </a:lnTo>
                  <a:lnTo>
                    <a:pt x="1856585" y="603"/>
                  </a:lnTo>
                  <a:lnTo>
                    <a:pt x="1904999" y="0"/>
                  </a:lnTo>
                  <a:lnTo>
                    <a:pt x="1904999" y="1904999"/>
                  </a:lnTo>
                  <a:close/>
                </a:path>
              </a:pathLst>
            </a:custGeom>
            <a:solidFill>
              <a:srgbClr val="E72F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715375" y="3657599"/>
              <a:ext cx="942975" cy="942975"/>
            </a:xfrm>
            <a:custGeom>
              <a:avLst/>
              <a:gdLst/>
              <a:ahLst/>
              <a:cxnLst/>
              <a:rect l="l" t="t" r="r" b="b"/>
              <a:pathLst>
                <a:path w="942975" h="942975">
                  <a:moveTo>
                    <a:pt x="942974" y="942974"/>
                  </a:moveTo>
                  <a:lnTo>
                    <a:pt x="0" y="942974"/>
                  </a:lnTo>
                  <a:lnTo>
                    <a:pt x="1226" y="894449"/>
                  </a:lnTo>
                  <a:lnTo>
                    <a:pt x="4868" y="846561"/>
                  </a:lnTo>
                  <a:lnTo>
                    <a:pt x="10865" y="799368"/>
                  </a:lnTo>
                  <a:lnTo>
                    <a:pt x="19157" y="752932"/>
                  </a:lnTo>
                  <a:lnTo>
                    <a:pt x="29687" y="707310"/>
                  </a:lnTo>
                  <a:lnTo>
                    <a:pt x="42394" y="662562"/>
                  </a:lnTo>
                  <a:lnTo>
                    <a:pt x="57219" y="618748"/>
                  </a:lnTo>
                  <a:lnTo>
                    <a:pt x="74103" y="575926"/>
                  </a:lnTo>
                  <a:lnTo>
                    <a:pt x="92987" y="534155"/>
                  </a:lnTo>
                  <a:lnTo>
                    <a:pt x="113811" y="493496"/>
                  </a:lnTo>
                  <a:lnTo>
                    <a:pt x="136517" y="454007"/>
                  </a:lnTo>
                  <a:lnTo>
                    <a:pt x="161044" y="415748"/>
                  </a:lnTo>
                  <a:lnTo>
                    <a:pt x="187335" y="378777"/>
                  </a:lnTo>
                  <a:lnTo>
                    <a:pt x="215329" y="343154"/>
                  </a:lnTo>
                  <a:lnTo>
                    <a:pt x="244967" y="308939"/>
                  </a:lnTo>
                  <a:lnTo>
                    <a:pt x="276190" y="276190"/>
                  </a:lnTo>
                  <a:lnTo>
                    <a:pt x="308939" y="244967"/>
                  </a:lnTo>
                  <a:lnTo>
                    <a:pt x="343154" y="215329"/>
                  </a:lnTo>
                  <a:lnTo>
                    <a:pt x="378777" y="187335"/>
                  </a:lnTo>
                  <a:lnTo>
                    <a:pt x="415748" y="161044"/>
                  </a:lnTo>
                  <a:lnTo>
                    <a:pt x="454007" y="136517"/>
                  </a:lnTo>
                  <a:lnTo>
                    <a:pt x="493496" y="113811"/>
                  </a:lnTo>
                  <a:lnTo>
                    <a:pt x="534155" y="92987"/>
                  </a:lnTo>
                  <a:lnTo>
                    <a:pt x="575926" y="74103"/>
                  </a:lnTo>
                  <a:lnTo>
                    <a:pt x="618748" y="57219"/>
                  </a:lnTo>
                  <a:lnTo>
                    <a:pt x="662562" y="42394"/>
                  </a:lnTo>
                  <a:lnTo>
                    <a:pt x="707310" y="29687"/>
                  </a:lnTo>
                  <a:lnTo>
                    <a:pt x="752932" y="19157"/>
                  </a:lnTo>
                  <a:lnTo>
                    <a:pt x="799368" y="10865"/>
                  </a:lnTo>
                  <a:lnTo>
                    <a:pt x="846561" y="4868"/>
                  </a:lnTo>
                  <a:lnTo>
                    <a:pt x="894449" y="1226"/>
                  </a:lnTo>
                  <a:lnTo>
                    <a:pt x="942974" y="0"/>
                  </a:lnTo>
                  <a:lnTo>
                    <a:pt x="942974" y="942974"/>
                  </a:lnTo>
                  <a:close/>
                </a:path>
              </a:pathLst>
            </a:custGeom>
            <a:solidFill>
              <a:srgbClr val="B613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71462" y="381012"/>
              <a:ext cx="10696575" cy="5638800"/>
            </a:xfrm>
            <a:custGeom>
              <a:avLst/>
              <a:gdLst/>
              <a:ahLst/>
              <a:cxnLst/>
              <a:rect l="l" t="t" r="r" b="b"/>
              <a:pathLst>
                <a:path w="10696575" h="5638800">
                  <a:moveTo>
                    <a:pt x="342900" y="5286375"/>
                  </a:moveTo>
                  <a:lnTo>
                    <a:pt x="0" y="5286375"/>
                  </a:lnTo>
                  <a:lnTo>
                    <a:pt x="0" y="5638800"/>
                  </a:lnTo>
                  <a:lnTo>
                    <a:pt x="342900" y="5638800"/>
                  </a:lnTo>
                  <a:lnTo>
                    <a:pt x="342900" y="5286375"/>
                  </a:lnTo>
                  <a:close/>
                </a:path>
                <a:path w="10696575" h="5638800">
                  <a:moveTo>
                    <a:pt x="790575" y="5286375"/>
                  </a:moveTo>
                  <a:lnTo>
                    <a:pt x="447675" y="5286375"/>
                  </a:lnTo>
                  <a:lnTo>
                    <a:pt x="447675" y="5638800"/>
                  </a:lnTo>
                  <a:lnTo>
                    <a:pt x="790575" y="5638800"/>
                  </a:lnTo>
                  <a:lnTo>
                    <a:pt x="790575" y="5286375"/>
                  </a:lnTo>
                  <a:close/>
                </a:path>
                <a:path w="10696575" h="5638800">
                  <a:moveTo>
                    <a:pt x="1266825" y="5286375"/>
                  </a:moveTo>
                  <a:lnTo>
                    <a:pt x="914400" y="5286375"/>
                  </a:lnTo>
                  <a:lnTo>
                    <a:pt x="914400" y="5638800"/>
                  </a:lnTo>
                  <a:lnTo>
                    <a:pt x="1266825" y="5638800"/>
                  </a:lnTo>
                  <a:lnTo>
                    <a:pt x="1266825" y="5286375"/>
                  </a:lnTo>
                  <a:close/>
                </a:path>
                <a:path w="10696575" h="5638800">
                  <a:moveTo>
                    <a:pt x="10696575" y="904875"/>
                  </a:moveTo>
                  <a:lnTo>
                    <a:pt x="10353675" y="904875"/>
                  </a:lnTo>
                  <a:lnTo>
                    <a:pt x="10353675" y="1247775"/>
                  </a:lnTo>
                  <a:lnTo>
                    <a:pt x="10696575" y="1247775"/>
                  </a:lnTo>
                  <a:lnTo>
                    <a:pt x="10696575" y="904875"/>
                  </a:lnTo>
                  <a:close/>
                </a:path>
                <a:path w="10696575" h="5638800">
                  <a:moveTo>
                    <a:pt x="10696575" y="457200"/>
                  </a:moveTo>
                  <a:lnTo>
                    <a:pt x="10353675" y="457200"/>
                  </a:lnTo>
                  <a:lnTo>
                    <a:pt x="10353675" y="800100"/>
                  </a:lnTo>
                  <a:lnTo>
                    <a:pt x="10696575" y="800100"/>
                  </a:lnTo>
                  <a:lnTo>
                    <a:pt x="10696575" y="457200"/>
                  </a:lnTo>
                  <a:close/>
                </a:path>
                <a:path w="10696575" h="5638800">
                  <a:moveTo>
                    <a:pt x="10696575" y="0"/>
                  </a:moveTo>
                  <a:lnTo>
                    <a:pt x="10353675" y="0"/>
                  </a:lnTo>
                  <a:lnTo>
                    <a:pt x="10353675" y="352425"/>
                  </a:lnTo>
                  <a:lnTo>
                    <a:pt x="10696575" y="352425"/>
                  </a:lnTo>
                  <a:lnTo>
                    <a:pt x="10696575" y="0"/>
                  </a:lnTo>
                  <a:close/>
                </a:path>
              </a:pathLst>
            </a:custGeom>
            <a:solidFill>
              <a:srgbClr val="B1DF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89175" y="208240"/>
              <a:ext cx="949960" cy="942975"/>
            </a:xfrm>
            <a:custGeom>
              <a:avLst/>
              <a:gdLst/>
              <a:ahLst/>
              <a:cxnLst/>
              <a:rect l="l" t="t" r="r" b="b"/>
              <a:pathLst>
                <a:path w="949960" h="942975">
                  <a:moveTo>
                    <a:pt x="6826" y="0"/>
                  </a:moveTo>
                  <a:lnTo>
                    <a:pt x="949776" y="6826"/>
                  </a:lnTo>
                  <a:lnTo>
                    <a:pt x="948198" y="55341"/>
                  </a:lnTo>
                  <a:lnTo>
                    <a:pt x="944210" y="103202"/>
                  </a:lnTo>
                  <a:lnTo>
                    <a:pt x="937872" y="150350"/>
                  </a:lnTo>
                  <a:lnTo>
                    <a:pt x="929243" y="196725"/>
                  </a:lnTo>
                  <a:lnTo>
                    <a:pt x="918384" y="242269"/>
                  </a:lnTo>
                  <a:lnTo>
                    <a:pt x="905353" y="286924"/>
                  </a:lnTo>
                  <a:lnTo>
                    <a:pt x="890211" y="330630"/>
                  </a:lnTo>
                  <a:lnTo>
                    <a:pt x="873018" y="373329"/>
                  </a:lnTo>
                  <a:lnTo>
                    <a:pt x="853832" y="414961"/>
                  </a:lnTo>
                  <a:lnTo>
                    <a:pt x="832714" y="455469"/>
                  </a:lnTo>
                  <a:lnTo>
                    <a:pt x="809723" y="494792"/>
                  </a:lnTo>
                  <a:lnTo>
                    <a:pt x="784919" y="532873"/>
                  </a:lnTo>
                  <a:lnTo>
                    <a:pt x="758361" y="569653"/>
                  </a:lnTo>
                  <a:lnTo>
                    <a:pt x="730110" y="605072"/>
                  </a:lnTo>
                  <a:lnTo>
                    <a:pt x="700225" y="639072"/>
                  </a:lnTo>
                  <a:lnTo>
                    <a:pt x="668766" y="671594"/>
                  </a:lnTo>
                  <a:lnTo>
                    <a:pt x="635792" y="702579"/>
                  </a:lnTo>
                  <a:lnTo>
                    <a:pt x="601363" y="731968"/>
                  </a:lnTo>
                  <a:lnTo>
                    <a:pt x="565538" y="759704"/>
                  </a:lnTo>
                  <a:lnTo>
                    <a:pt x="528378" y="785726"/>
                  </a:lnTo>
                  <a:lnTo>
                    <a:pt x="489942" y="809976"/>
                  </a:lnTo>
                  <a:lnTo>
                    <a:pt x="450290" y="832395"/>
                  </a:lnTo>
                  <a:lnTo>
                    <a:pt x="409481" y="852924"/>
                  </a:lnTo>
                  <a:lnTo>
                    <a:pt x="367575" y="871505"/>
                  </a:lnTo>
                  <a:lnTo>
                    <a:pt x="324632" y="888079"/>
                  </a:lnTo>
                  <a:lnTo>
                    <a:pt x="280711" y="902587"/>
                  </a:lnTo>
                  <a:lnTo>
                    <a:pt x="235873" y="914969"/>
                  </a:lnTo>
                  <a:lnTo>
                    <a:pt x="190176" y="925168"/>
                  </a:lnTo>
                  <a:lnTo>
                    <a:pt x="143680" y="933124"/>
                  </a:lnTo>
                  <a:lnTo>
                    <a:pt x="96446" y="938779"/>
                  </a:lnTo>
                  <a:lnTo>
                    <a:pt x="48533" y="942074"/>
                  </a:lnTo>
                  <a:lnTo>
                    <a:pt x="0" y="942950"/>
                  </a:lnTo>
                  <a:lnTo>
                    <a:pt x="6826" y="0"/>
                  </a:lnTo>
                  <a:close/>
                </a:path>
              </a:pathLst>
            </a:custGeom>
            <a:solidFill>
              <a:srgbClr val="E72F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362062" y="552462"/>
              <a:ext cx="7648575" cy="5504180"/>
            </a:xfrm>
            <a:custGeom>
              <a:avLst/>
              <a:gdLst/>
              <a:ahLst/>
              <a:cxnLst/>
              <a:rect l="l" t="t" r="r" b="b"/>
              <a:pathLst>
                <a:path w="7648575" h="5504180">
                  <a:moveTo>
                    <a:pt x="285750" y="147320"/>
                  </a:moveTo>
                  <a:lnTo>
                    <a:pt x="279603" y="104140"/>
                  </a:lnTo>
                  <a:lnTo>
                    <a:pt x="277406" y="97790"/>
                  </a:lnTo>
                  <a:lnTo>
                    <a:pt x="277177" y="97104"/>
                  </a:lnTo>
                  <a:lnTo>
                    <a:pt x="277177" y="147320"/>
                  </a:lnTo>
                  <a:lnTo>
                    <a:pt x="277025" y="153670"/>
                  </a:lnTo>
                  <a:lnTo>
                    <a:pt x="271399" y="186690"/>
                  </a:lnTo>
                  <a:lnTo>
                    <a:pt x="269341" y="194310"/>
                  </a:lnTo>
                  <a:lnTo>
                    <a:pt x="266966" y="200660"/>
                  </a:lnTo>
                  <a:lnTo>
                    <a:pt x="264287" y="205740"/>
                  </a:lnTo>
                  <a:lnTo>
                    <a:pt x="261327" y="212090"/>
                  </a:lnTo>
                  <a:lnTo>
                    <a:pt x="258076" y="218440"/>
                  </a:lnTo>
                  <a:lnTo>
                    <a:pt x="254546" y="223520"/>
                  </a:lnTo>
                  <a:lnTo>
                    <a:pt x="250748" y="229870"/>
                  </a:lnTo>
                  <a:lnTo>
                    <a:pt x="228079" y="254000"/>
                  </a:lnTo>
                  <a:lnTo>
                    <a:pt x="222897" y="259080"/>
                  </a:lnTo>
                  <a:lnTo>
                    <a:pt x="217500" y="262890"/>
                  </a:lnTo>
                  <a:lnTo>
                    <a:pt x="211924" y="265430"/>
                  </a:lnTo>
                  <a:lnTo>
                    <a:pt x="206197" y="269240"/>
                  </a:lnTo>
                  <a:lnTo>
                    <a:pt x="200304" y="273050"/>
                  </a:lnTo>
                  <a:lnTo>
                    <a:pt x="188125" y="278130"/>
                  </a:lnTo>
                  <a:lnTo>
                    <a:pt x="181864" y="279400"/>
                  </a:lnTo>
                  <a:lnTo>
                    <a:pt x="175526" y="281940"/>
                  </a:lnTo>
                  <a:lnTo>
                    <a:pt x="156044" y="285750"/>
                  </a:lnTo>
                  <a:lnTo>
                    <a:pt x="129717" y="285750"/>
                  </a:lnTo>
                  <a:lnTo>
                    <a:pt x="110236" y="281940"/>
                  </a:lnTo>
                  <a:lnTo>
                    <a:pt x="103898" y="279400"/>
                  </a:lnTo>
                  <a:lnTo>
                    <a:pt x="97637" y="278130"/>
                  </a:lnTo>
                  <a:lnTo>
                    <a:pt x="85445" y="273050"/>
                  </a:lnTo>
                  <a:lnTo>
                    <a:pt x="79565" y="269240"/>
                  </a:lnTo>
                  <a:lnTo>
                    <a:pt x="73837" y="265430"/>
                  </a:lnTo>
                  <a:lnTo>
                    <a:pt x="68262" y="262890"/>
                  </a:lnTo>
                  <a:lnTo>
                    <a:pt x="62865" y="259080"/>
                  </a:lnTo>
                  <a:lnTo>
                    <a:pt x="57683" y="254000"/>
                  </a:lnTo>
                  <a:lnTo>
                    <a:pt x="52692" y="250190"/>
                  </a:lnTo>
                  <a:lnTo>
                    <a:pt x="31216" y="223520"/>
                  </a:lnTo>
                  <a:lnTo>
                    <a:pt x="27686" y="218440"/>
                  </a:lnTo>
                  <a:lnTo>
                    <a:pt x="24434" y="212090"/>
                  </a:lnTo>
                  <a:lnTo>
                    <a:pt x="21475" y="205740"/>
                  </a:lnTo>
                  <a:lnTo>
                    <a:pt x="18796" y="200660"/>
                  </a:lnTo>
                  <a:lnTo>
                    <a:pt x="16421" y="194310"/>
                  </a:lnTo>
                  <a:lnTo>
                    <a:pt x="14363" y="186690"/>
                  </a:lnTo>
                  <a:lnTo>
                    <a:pt x="12611" y="180340"/>
                  </a:lnTo>
                  <a:lnTo>
                    <a:pt x="8572" y="147320"/>
                  </a:lnTo>
                  <a:lnTo>
                    <a:pt x="8737" y="139700"/>
                  </a:lnTo>
                  <a:lnTo>
                    <a:pt x="16421" y="100330"/>
                  </a:lnTo>
                  <a:lnTo>
                    <a:pt x="27686" y="76200"/>
                  </a:lnTo>
                  <a:lnTo>
                    <a:pt x="31216" y="69850"/>
                  </a:lnTo>
                  <a:lnTo>
                    <a:pt x="35013" y="64770"/>
                  </a:lnTo>
                  <a:lnTo>
                    <a:pt x="39065" y="58420"/>
                  </a:lnTo>
                  <a:lnTo>
                    <a:pt x="43357" y="53340"/>
                  </a:lnTo>
                  <a:lnTo>
                    <a:pt x="47917" y="48260"/>
                  </a:lnTo>
                  <a:lnTo>
                    <a:pt x="52692" y="44450"/>
                  </a:lnTo>
                  <a:lnTo>
                    <a:pt x="57683" y="39370"/>
                  </a:lnTo>
                  <a:lnTo>
                    <a:pt x="91490" y="19050"/>
                  </a:lnTo>
                  <a:lnTo>
                    <a:pt x="129717" y="8890"/>
                  </a:lnTo>
                  <a:lnTo>
                    <a:pt x="136283" y="8890"/>
                  </a:lnTo>
                  <a:lnTo>
                    <a:pt x="142875" y="7620"/>
                  </a:lnTo>
                  <a:lnTo>
                    <a:pt x="149479" y="8890"/>
                  </a:lnTo>
                  <a:lnTo>
                    <a:pt x="156044" y="8890"/>
                  </a:lnTo>
                  <a:lnTo>
                    <a:pt x="181851" y="13970"/>
                  </a:lnTo>
                  <a:lnTo>
                    <a:pt x="217462" y="31750"/>
                  </a:lnTo>
                  <a:lnTo>
                    <a:pt x="237807" y="49530"/>
                  </a:lnTo>
                  <a:lnTo>
                    <a:pt x="242354" y="53340"/>
                  </a:lnTo>
                  <a:lnTo>
                    <a:pt x="246646" y="58420"/>
                  </a:lnTo>
                  <a:lnTo>
                    <a:pt x="250698" y="64770"/>
                  </a:lnTo>
                  <a:lnTo>
                    <a:pt x="254495" y="69850"/>
                  </a:lnTo>
                  <a:lnTo>
                    <a:pt x="258038" y="76200"/>
                  </a:lnTo>
                  <a:lnTo>
                    <a:pt x="261277" y="81280"/>
                  </a:lnTo>
                  <a:lnTo>
                    <a:pt x="264236" y="87630"/>
                  </a:lnTo>
                  <a:lnTo>
                    <a:pt x="275717" y="127000"/>
                  </a:lnTo>
                  <a:lnTo>
                    <a:pt x="277177" y="147320"/>
                  </a:lnTo>
                  <a:lnTo>
                    <a:pt x="277177" y="97104"/>
                  </a:lnTo>
                  <a:lnTo>
                    <a:pt x="257632" y="58420"/>
                  </a:lnTo>
                  <a:lnTo>
                    <a:pt x="228003" y="27940"/>
                  </a:lnTo>
                  <a:lnTo>
                    <a:pt x="203974" y="13970"/>
                  </a:lnTo>
                  <a:lnTo>
                    <a:pt x="197561" y="10160"/>
                  </a:lnTo>
                  <a:lnTo>
                    <a:pt x="191008" y="7620"/>
                  </a:lnTo>
                  <a:lnTo>
                    <a:pt x="184353" y="6350"/>
                  </a:lnTo>
                  <a:lnTo>
                    <a:pt x="177609" y="3810"/>
                  </a:lnTo>
                  <a:lnTo>
                    <a:pt x="156883" y="0"/>
                  </a:lnTo>
                  <a:lnTo>
                    <a:pt x="128879" y="0"/>
                  </a:lnTo>
                  <a:lnTo>
                    <a:pt x="108153" y="3810"/>
                  </a:lnTo>
                  <a:lnTo>
                    <a:pt x="101409" y="6350"/>
                  </a:lnTo>
                  <a:lnTo>
                    <a:pt x="94754" y="7620"/>
                  </a:lnTo>
                  <a:lnTo>
                    <a:pt x="88201" y="10160"/>
                  </a:lnTo>
                  <a:lnTo>
                    <a:pt x="81788" y="13970"/>
                  </a:lnTo>
                  <a:lnTo>
                    <a:pt x="75526" y="16510"/>
                  </a:lnTo>
                  <a:lnTo>
                    <a:pt x="41859" y="43180"/>
                  </a:lnTo>
                  <a:lnTo>
                    <a:pt x="16878" y="77470"/>
                  </a:lnTo>
                  <a:lnTo>
                    <a:pt x="8356" y="97790"/>
                  </a:lnTo>
                  <a:lnTo>
                    <a:pt x="6159" y="104140"/>
                  </a:lnTo>
                  <a:lnTo>
                    <a:pt x="0" y="147320"/>
                  </a:lnTo>
                  <a:lnTo>
                    <a:pt x="177" y="153670"/>
                  </a:lnTo>
                  <a:lnTo>
                    <a:pt x="6159" y="189230"/>
                  </a:lnTo>
                  <a:lnTo>
                    <a:pt x="8356" y="196850"/>
                  </a:lnTo>
                  <a:lnTo>
                    <a:pt x="10883" y="203200"/>
                  </a:lnTo>
                  <a:lnTo>
                    <a:pt x="13728" y="209550"/>
                  </a:lnTo>
                  <a:lnTo>
                    <a:pt x="16878" y="217170"/>
                  </a:lnTo>
                  <a:lnTo>
                    <a:pt x="20332" y="223520"/>
                  </a:lnTo>
                  <a:lnTo>
                    <a:pt x="24079" y="228600"/>
                  </a:lnTo>
                  <a:lnTo>
                    <a:pt x="28130" y="234950"/>
                  </a:lnTo>
                  <a:lnTo>
                    <a:pt x="32435" y="240030"/>
                  </a:lnTo>
                  <a:lnTo>
                    <a:pt x="37007" y="246380"/>
                  </a:lnTo>
                  <a:lnTo>
                    <a:pt x="41859" y="251460"/>
                  </a:lnTo>
                  <a:lnTo>
                    <a:pt x="75526" y="276860"/>
                  </a:lnTo>
                  <a:lnTo>
                    <a:pt x="121920" y="293370"/>
                  </a:lnTo>
                  <a:lnTo>
                    <a:pt x="128879" y="293370"/>
                  </a:lnTo>
                  <a:lnTo>
                    <a:pt x="135864" y="294640"/>
                  </a:lnTo>
                  <a:lnTo>
                    <a:pt x="149898" y="294640"/>
                  </a:lnTo>
                  <a:lnTo>
                    <a:pt x="156883" y="293370"/>
                  </a:lnTo>
                  <a:lnTo>
                    <a:pt x="163830" y="293370"/>
                  </a:lnTo>
                  <a:lnTo>
                    <a:pt x="170738" y="292100"/>
                  </a:lnTo>
                  <a:lnTo>
                    <a:pt x="177596" y="289560"/>
                  </a:lnTo>
                  <a:lnTo>
                    <a:pt x="184340" y="288290"/>
                  </a:lnTo>
                  <a:lnTo>
                    <a:pt x="222224" y="269240"/>
                  </a:lnTo>
                  <a:lnTo>
                    <a:pt x="253276" y="240030"/>
                  </a:lnTo>
                  <a:lnTo>
                    <a:pt x="257581" y="234950"/>
                  </a:lnTo>
                  <a:lnTo>
                    <a:pt x="261632" y="228600"/>
                  </a:lnTo>
                  <a:lnTo>
                    <a:pt x="265391" y="222250"/>
                  </a:lnTo>
                  <a:lnTo>
                    <a:pt x="268846" y="217170"/>
                  </a:lnTo>
                  <a:lnTo>
                    <a:pt x="271995" y="209550"/>
                  </a:lnTo>
                  <a:lnTo>
                    <a:pt x="274840" y="203200"/>
                  </a:lnTo>
                  <a:lnTo>
                    <a:pt x="277368" y="196850"/>
                  </a:lnTo>
                  <a:lnTo>
                    <a:pt x="279565" y="189230"/>
                  </a:lnTo>
                  <a:lnTo>
                    <a:pt x="281444" y="182880"/>
                  </a:lnTo>
                  <a:lnTo>
                    <a:pt x="282981" y="175260"/>
                  </a:lnTo>
                  <a:lnTo>
                    <a:pt x="284187" y="168910"/>
                  </a:lnTo>
                  <a:lnTo>
                    <a:pt x="285051" y="161290"/>
                  </a:lnTo>
                  <a:lnTo>
                    <a:pt x="285572" y="153670"/>
                  </a:lnTo>
                  <a:lnTo>
                    <a:pt x="285750" y="147320"/>
                  </a:lnTo>
                  <a:close/>
                </a:path>
                <a:path w="7648575" h="5504180">
                  <a:moveTo>
                    <a:pt x="657225" y="147320"/>
                  </a:moveTo>
                  <a:lnTo>
                    <a:pt x="651078" y="104140"/>
                  </a:lnTo>
                  <a:lnTo>
                    <a:pt x="648881" y="97790"/>
                  </a:lnTo>
                  <a:lnTo>
                    <a:pt x="648652" y="97104"/>
                  </a:lnTo>
                  <a:lnTo>
                    <a:pt x="648652" y="147320"/>
                  </a:lnTo>
                  <a:lnTo>
                    <a:pt x="648500" y="153670"/>
                  </a:lnTo>
                  <a:lnTo>
                    <a:pt x="642874" y="186690"/>
                  </a:lnTo>
                  <a:lnTo>
                    <a:pt x="640816" y="194310"/>
                  </a:lnTo>
                  <a:lnTo>
                    <a:pt x="638441" y="200660"/>
                  </a:lnTo>
                  <a:lnTo>
                    <a:pt x="635762" y="205740"/>
                  </a:lnTo>
                  <a:lnTo>
                    <a:pt x="632802" y="212090"/>
                  </a:lnTo>
                  <a:lnTo>
                    <a:pt x="629551" y="218440"/>
                  </a:lnTo>
                  <a:lnTo>
                    <a:pt x="626021" y="223520"/>
                  </a:lnTo>
                  <a:lnTo>
                    <a:pt x="622223" y="229870"/>
                  </a:lnTo>
                  <a:lnTo>
                    <a:pt x="599554" y="254000"/>
                  </a:lnTo>
                  <a:lnTo>
                    <a:pt x="594372" y="259080"/>
                  </a:lnTo>
                  <a:lnTo>
                    <a:pt x="588975" y="262890"/>
                  </a:lnTo>
                  <a:lnTo>
                    <a:pt x="583399" y="265430"/>
                  </a:lnTo>
                  <a:lnTo>
                    <a:pt x="577672" y="269240"/>
                  </a:lnTo>
                  <a:lnTo>
                    <a:pt x="571779" y="273050"/>
                  </a:lnTo>
                  <a:lnTo>
                    <a:pt x="559600" y="278130"/>
                  </a:lnTo>
                  <a:lnTo>
                    <a:pt x="553339" y="279400"/>
                  </a:lnTo>
                  <a:lnTo>
                    <a:pt x="547001" y="281940"/>
                  </a:lnTo>
                  <a:lnTo>
                    <a:pt x="527519" y="285750"/>
                  </a:lnTo>
                  <a:lnTo>
                    <a:pt x="501192" y="285750"/>
                  </a:lnTo>
                  <a:lnTo>
                    <a:pt x="481711" y="281940"/>
                  </a:lnTo>
                  <a:lnTo>
                    <a:pt x="475373" y="279400"/>
                  </a:lnTo>
                  <a:lnTo>
                    <a:pt x="469112" y="278130"/>
                  </a:lnTo>
                  <a:lnTo>
                    <a:pt x="456920" y="273050"/>
                  </a:lnTo>
                  <a:lnTo>
                    <a:pt x="451040" y="269240"/>
                  </a:lnTo>
                  <a:lnTo>
                    <a:pt x="445312" y="265430"/>
                  </a:lnTo>
                  <a:lnTo>
                    <a:pt x="439737" y="262890"/>
                  </a:lnTo>
                  <a:lnTo>
                    <a:pt x="434340" y="259080"/>
                  </a:lnTo>
                  <a:lnTo>
                    <a:pt x="429158" y="254000"/>
                  </a:lnTo>
                  <a:lnTo>
                    <a:pt x="424167" y="250190"/>
                  </a:lnTo>
                  <a:lnTo>
                    <a:pt x="402691" y="223520"/>
                  </a:lnTo>
                  <a:lnTo>
                    <a:pt x="399161" y="218440"/>
                  </a:lnTo>
                  <a:lnTo>
                    <a:pt x="395909" y="212090"/>
                  </a:lnTo>
                  <a:lnTo>
                    <a:pt x="392950" y="205740"/>
                  </a:lnTo>
                  <a:lnTo>
                    <a:pt x="390271" y="200660"/>
                  </a:lnTo>
                  <a:lnTo>
                    <a:pt x="387896" y="194310"/>
                  </a:lnTo>
                  <a:lnTo>
                    <a:pt x="385838" y="186690"/>
                  </a:lnTo>
                  <a:lnTo>
                    <a:pt x="384073" y="180340"/>
                  </a:lnTo>
                  <a:lnTo>
                    <a:pt x="380047" y="147320"/>
                  </a:lnTo>
                  <a:lnTo>
                    <a:pt x="380212" y="139700"/>
                  </a:lnTo>
                  <a:lnTo>
                    <a:pt x="387896" y="100330"/>
                  </a:lnTo>
                  <a:lnTo>
                    <a:pt x="399161" y="76200"/>
                  </a:lnTo>
                  <a:lnTo>
                    <a:pt x="402691" y="69850"/>
                  </a:lnTo>
                  <a:lnTo>
                    <a:pt x="406488" y="64770"/>
                  </a:lnTo>
                  <a:lnTo>
                    <a:pt x="410540" y="58420"/>
                  </a:lnTo>
                  <a:lnTo>
                    <a:pt x="414832" y="53340"/>
                  </a:lnTo>
                  <a:lnTo>
                    <a:pt x="419392" y="48260"/>
                  </a:lnTo>
                  <a:lnTo>
                    <a:pt x="424167" y="44450"/>
                  </a:lnTo>
                  <a:lnTo>
                    <a:pt x="429158" y="39370"/>
                  </a:lnTo>
                  <a:lnTo>
                    <a:pt x="462965" y="19050"/>
                  </a:lnTo>
                  <a:lnTo>
                    <a:pt x="501192" y="8890"/>
                  </a:lnTo>
                  <a:lnTo>
                    <a:pt x="507758" y="8890"/>
                  </a:lnTo>
                  <a:lnTo>
                    <a:pt x="514350" y="7620"/>
                  </a:lnTo>
                  <a:lnTo>
                    <a:pt x="520954" y="8890"/>
                  </a:lnTo>
                  <a:lnTo>
                    <a:pt x="527519" y="8890"/>
                  </a:lnTo>
                  <a:lnTo>
                    <a:pt x="553326" y="13970"/>
                  </a:lnTo>
                  <a:lnTo>
                    <a:pt x="588937" y="31750"/>
                  </a:lnTo>
                  <a:lnTo>
                    <a:pt x="609282" y="49530"/>
                  </a:lnTo>
                  <a:lnTo>
                    <a:pt x="613829" y="53340"/>
                  </a:lnTo>
                  <a:lnTo>
                    <a:pt x="618121" y="58420"/>
                  </a:lnTo>
                  <a:lnTo>
                    <a:pt x="622173" y="64770"/>
                  </a:lnTo>
                  <a:lnTo>
                    <a:pt x="625970" y="69850"/>
                  </a:lnTo>
                  <a:lnTo>
                    <a:pt x="629513" y="76200"/>
                  </a:lnTo>
                  <a:lnTo>
                    <a:pt x="632752" y="81280"/>
                  </a:lnTo>
                  <a:lnTo>
                    <a:pt x="635711" y="87630"/>
                  </a:lnTo>
                  <a:lnTo>
                    <a:pt x="647192" y="127000"/>
                  </a:lnTo>
                  <a:lnTo>
                    <a:pt x="648652" y="147320"/>
                  </a:lnTo>
                  <a:lnTo>
                    <a:pt x="648652" y="97104"/>
                  </a:lnTo>
                  <a:lnTo>
                    <a:pt x="629107" y="58420"/>
                  </a:lnTo>
                  <a:lnTo>
                    <a:pt x="599478" y="27940"/>
                  </a:lnTo>
                  <a:lnTo>
                    <a:pt x="575449" y="13970"/>
                  </a:lnTo>
                  <a:lnTo>
                    <a:pt x="569036" y="10160"/>
                  </a:lnTo>
                  <a:lnTo>
                    <a:pt x="562483" y="7620"/>
                  </a:lnTo>
                  <a:lnTo>
                    <a:pt x="555828" y="6350"/>
                  </a:lnTo>
                  <a:lnTo>
                    <a:pt x="549084" y="3810"/>
                  </a:lnTo>
                  <a:lnTo>
                    <a:pt x="528358" y="0"/>
                  </a:lnTo>
                  <a:lnTo>
                    <a:pt x="500354" y="0"/>
                  </a:lnTo>
                  <a:lnTo>
                    <a:pt x="479628" y="3810"/>
                  </a:lnTo>
                  <a:lnTo>
                    <a:pt x="472884" y="6350"/>
                  </a:lnTo>
                  <a:lnTo>
                    <a:pt x="466229" y="7620"/>
                  </a:lnTo>
                  <a:lnTo>
                    <a:pt x="459676" y="10160"/>
                  </a:lnTo>
                  <a:lnTo>
                    <a:pt x="453263" y="13970"/>
                  </a:lnTo>
                  <a:lnTo>
                    <a:pt x="447001" y="16510"/>
                  </a:lnTo>
                  <a:lnTo>
                    <a:pt x="413334" y="43180"/>
                  </a:lnTo>
                  <a:lnTo>
                    <a:pt x="388353" y="77470"/>
                  </a:lnTo>
                  <a:lnTo>
                    <a:pt x="379831" y="97790"/>
                  </a:lnTo>
                  <a:lnTo>
                    <a:pt x="377634" y="104140"/>
                  </a:lnTo>
                  <a:lnTo>
                    <a:pt x="371475" y="147320"/>
                  </a:lnTo>
                  <a:lnTo>
                    <a:pt x="371652" y="153670"/>
                  </a:lnTo>
                  <a:lnTo>
                    <a:pt x="377634" y="189230"/>
                  </a:lnTo>
                  <a:lnTo>
                    <a:pt x="379831" y="196850"/>
                  </a:lnTo>
                  <a:lnTo>
                    <a:pt x="382358" y="203200"/>
                  </a:lnTo>
                  <a:lnTo>
                    <a:pt x="385203" y="209550"/>
                  </a:lnTo>
                  <a:lnTo>
                    <a:pt x="388353" y="217170"/>
                  </a:lnTo>
                  <a:lnTo>
                    <a:pt x="391807" y="223520"/>
                  </a:lnTo>
                  <a:lnTo>
                    <a:pt x="395554" y="228600"/>
                  </a:lnTo>
                  <a:lnTo>
                    <a:pt x="399605" y="234950"/>
                  </a:lnTo>
                  <a:lnTo>
                    <a:pt x="403910" y="240030"/>
                  </a:lnTo>
                  <a:lnTo>
                    <a:pt x="408482" y="246380"/>
                  </a:lnTo>
                  <a:lnTo>
                    <a:pt x="413334" y="251460"/>
                  </a:lnTo>
                  <a:lnTo>
                    <a:pt x="447001" y="276860"/>
                  </a:lnTo>
                  <a:lnTo>
                    <a:pt x="493395" y="293370"/>
                  </a:lnTo>
                  <a:lnTo>
                    <a:pt x="500354" y="293370"/>
                  </a:lnTo>
                  <a:lnTo>
                    <a:pt x="507339" y="294640"/>
                  </a:lnTo>
                  <a:lnTo>
                    <a:pt x="521373" y="294640"/>
                  </a:lnTo>
                  <a:lnTo>
                    <a:pt x="528358" y="293370"/>
                  </a:lnTo>
                  <a:lnTo>
                    <a:pt x="535305" y="293370"/>
                  </a:lnTo>
                  <a:lnTo>
                    <a:pt x="542213" y="292100"/>
                  </a:lnTo>
                  <a:lnTo>
                    <a:pt x="549071" y="289560"/>
                  </a:lnTo>
                  <a:lnTo>
                    <a:pt x="555815" y="288290"/>
                  </a:lnTo>
                  <a:lnTo>
                    <a:pt x="593699" y="269240"/>
                  </a:lnTo>
                  <a:lnTo>
                    <a:pt x="624751" y="240030"/>
                  </a:lnTo>
                  <a:lnTo>
                    <a:pt x="629056" y="234950"/>
                  </a:lnTo>
                  <a:lnTo>
                    <a:pt x="633107" y="228600"/>
                  </a:lnTo>
                  <a:lnTo>
                    <a:pt x="636866" y="222250"/>
                  </a:lnTo>
                  <a:lnTo>
                    <a:pt x="640321" y="217170"/>
                  </a:lnTo>
                  <a:lnTo>
                    <a:pt x="643470" y="209550"/>
                  </a:lnTo>
                  <a:lnTo>
                    <a:pt x="646315" y="203200"/>
                  </a:lnTo>
                  <a:lnTo>
                    <a:pt x="648843" y="196850"/>
                  </a:lnTo>
                  <a:lnTo>
                    <a:pt x="651040" y="189230"/>
                  </a:lnTo>
                  <a:lnTo>
                    <a:pt x="652919" y="182880"/>
                  </a:lnTo>
                  <a:lnTo>
                    <a:pt x="654456" y="175260"/>
                  </a:lnTo>
                  <a:lnTo>
                    <a:pt x="655662" y="168910"/>
                  </a:lnTo>
                  <a:lnTo>
                    <a:pt x="656526" y="161290"/>
                  </a:lnTo>
                  <a:lnTo>
                    <a:pt x="657047" y="153670"/>
                  </a:lnTo>
                  <a:lnTo>
                    <a:pt x="657225" y="147320"/>
                  </a:lnTo>
                  <a:close/>
                </a:path>
                <a:path w="7648575" h="5504180">
                  <a:moveTo>
                    <a:pt x="1028700" y="147320"/>
                  </a:moveTo>
                  <a:lnTo>
                    <a:pt x="1022350" y="104140"/>
                  </a:lnTo>
                  <a:lnTo>
                    <a:pt x="1020076" y="97790"/>
                  </a:lnTo>
                  <a:lnTo>
                    <a:pt x="1019848" y="97129"/>
                  </a:lnTo>
                  <a:lnTo>
                    <a:pt x="1019848" y="147320"/>
                  </a:lnTo>
                  <a:lnTo>
                    <a:pt x="1019683" y="153670"/>
                  </a:lnTo>
                  <a:lnTo>
                    <a:pt x="1013879" y="186690"/>
                  </a:lnTo>
                  <a:lnTo>
                    <a:pt x="1011732" y="194310"/>
                  </a:lnTo>
                  <a:lnTo>
                    <a:pt x="1009281" y="200660"/>
                  </a:lnTo>
                  <a:lnTo>
                    <a:pt x="1006525" y="205740"/>
                  </a:lnTo>
                  <a:lnTo>
                    <a:pt x="1003465" y="212090"/>
                  </a:lnTo>
                  <a:lnTo>
                    <a:pt x="1000112" y="218440"/>
                  </a:lnTo>
                  <a:lnTo>
                    <a:pt x="996454" y="223520"/>
                  </a:lnTo>
                  <a:lnTo>
                    <a:pt x="992530" y="229870"/>
                  </a:lnTo>
                  <a:lnTo>
                    <a:pt x="969111" y="254000"/>
                  </a:lnTo>
                  <a:lnTo>
                    <a:pt x="963752" y="259080"/>
                  </a:lnTo>
                  <a:lnTo>
                    <a:pt x="958164" y="262890"/>
                  </a:lnTo>
                  <a:lnTo>
                    <a:pt x="952411" y="265430"/>
                  </a:lnTo>
                  <a:lnTo>
                    <a:pt x="946492" y="269240"/>
                  </a:lnTo>
                  <a:lnTo>
                    <a:pt x="940409" y="273050"/>
                  </a:lnTo>
                  <a:lnTo>
                    <a:pt x="927811" y="278130"/>
                  </a:lnTo>
                  <a:lnTo>
                    <a:pt x="921359" y="279400"/>
                  </a:lnTo>
                  <a:lnTo>
                    <a:pt x="914793" y="281940"/>
                  </a:lnTo>
                  <a:lnTo>
                    <a:pt x="894676" y="285750"/>
                  </a:lnTo>
                  <a:lnTo>
                    <a:pt x="867460" y="285750"/>
                  </a:lnTo>
                  <a:lnTo>
                    <a:pt x="847344" y="281940"/>
                  </a:lnTo>
                  <a:lnTo>
                    <a:pt x="840778" y="279400"/>
                  </a:lnTo>
                  <a:lnTo>
                    <a:pt x="834326" y="278130"/>
                  </a:lnTo>
                  <a:lnTo>
                    <a:pt x="821728" y="273050"/>
                  </a:lnTo>
                  <a:lnTo>
                    <a:pt x="815644" y="269240"/>
                  </a:lnTo>
                  <a:lnTo>
                    <a:pt x="809726" y="265430"/>
                  </a:lnTo>
                  <a:lnTo>
                    <a:pt x="803960" y="262890"/>
                  </a:lnTo>
                  <a:lnTo>
                    <a:pt x="798385" y="259080"/>
                  </a:lnTo>
                  <a:lnTo>
                    <a:pt x="793026" y="254000"/>
                  </a:lnTo>
                  <a:lnTo>
                    <a:pt x="787869" y="250190"/>
                  </a:lnTo>
                  <a:lnTo>
                    <a:pt x="765683" y="223520"/>
                  </a:lnTo>
                  <a:lnTo>
                    <a:pt x="762025" y="218440"/>
                  </a:lnTo>
                  <a:lnTo>
                    <a:pt x="758672" y="212090"/>
                  </a:lnTo>
                  <a:lnTo>
                    <a:pt x="755611" y="205740"/>
                  </a:lnTo>
                  <a:lnTo>
                    <a:pt x="752856" y="200660"/>
                  </a:lnTo>
                  <a:lnTo>
                    <a:pt x="750392" y="194310"/>
                  </a:lnTo>
                  <a:lnTo>
                    <a:pt x="748258" y="186690"/>
                  </a:lnTo>
                  <a:lnTo>
                    <a:pt x="746455" y="180340"/>
                  </a:lnTo>
                  <a:lnTo>
                    <a:pt x="742289" y="147320"/>
                  </a:lnTo>
                  <a:lnTo>
                    <a:pt x="742454" y="139700"/>
                  </a:lnTo>
                  <a:lnTo>
                    <a:pt x="750392" y="100330"/>
                  </a:lnTo>
                  <a:lnTo>
                    <a:pt x="762025" y="76200"/>
                  </a:lnTo>
                  <a:lnTo>
                    <a:pt x="765683" y="69850"/>
                  </a:lnTo>
                  <a:lnTo>
                    <a:pt x="769607" y="64770"/>
                  </a:lnTo>
                  <a:lnTo>
                    <a:pt x="773785" y="58420"/>
                  </a:lnTo>
                  <a:lnTo>
                    <a:pt x="778230" y="53340"/>
                  </a:lnTo>
                  <a:lnTo>
                    <a:pt x="782942" y="48260"/>
                  </a:lnTo>
                  <a:lnTo>
                    <a:pt x="787869" y="44450"/>
                  </a:lnTo>
                  <a:lnTo>
                    <a:pt x="793026" y="39370"/>
                  </a:lnTo>
                  <a:lnTo>
                    <a:pt x="827963" y="19050"/>
                  </a:lnTo>
                  <a:lnTo>
                    <a:pt x="867460" y="8890"/>
                  </a:lnTo>
                  <a:lnTo>
                    <a:pt x="874255" y="8890"/>
                  </a:lnTo>
                  <a:lnTo>
                    <a:pt x="881062" y="7620"/>
                  </a:lnTo>
                  <a:lnTo>
                    <a:pt x="887882" y="8890"/>
                  </a:lnTo>
                  <a:lnTo>
                    <a:pt x="894664" y="8890"/>
                  </a:lnTo>
                  <a:lnTo>
                    <a:pt x="921334" y="13970"/>
                  </a:lnTo>
                  <a:lnTo>
                    <a:pt x="958126" y="31750"/>
                  </a:lnTo>
                  <a:lnTo>
                    <a:pt x="979157" y="49530"/>
                  </a:lnTo>
                  <a:lnTo>
                    <a:pt x="983856" y="53340"/>
                  </a:lnTo>
                  <a:lnTo>
                    <a:pt x="988301" y="58420"/>
                  </a:lnTo>
                  <a:lnTo>
                    <a:pt x="992479" y="64770"/>
                  </a:lnTo>
                  <a:lnTo>
                    <a:pt x="996403" y="69850"/>
                  </a:lnTo>
                  <a:lnTo>
                    <a:pt x="1000061" y="76200"/>
                  </a:lnTo>
                  <a:lnTo>
                    <a:pt x="1003414" y="81280"/>
                  </a:lnTo>
                  <a:lnTo>
                    <a:pt x="1006475" y="87630"/>
                  </a:lnTo>
                  <a:lnTo>
                    <a:pt x="1018324" y="127000"/>
                  </a:lnTo>
                  <a:lnTo>
                    <a:pt x="1019848" y="147320"/>
                  </a:lnTo>
                  <a:lnTo>
                    <a:pt x="1019848" y="97129"/>
                  </a:lnTo>
                  <a:lnTo>
                    <a:pt x="999642" y="58420"/>
                  </a:lnTo>
                  <a:lnTo>
                    <a:pt x="969022" y="27940"/>
                  </a:lnTo>
                  <a:lnTo>
                    <a:pt x="944194" y="13970"/>
                  </a:lnTo>
                  <a:lnTo>
                    <a:pt x="937564" y="10160"/>
                  </a:lnTo>
                  <a:lnTo>
                    <a:pt x="930795" y="7620"/>
                  </a:lnTo>
                  <a:lnTo>
                    <a:pt x="923925" y="6350"/>
                  </a:lnTo>
                  <a:lnTo>
                    <a:pt x="916952" y="3810"/>
                  </a:lnTo>
                  <a:lnTo>
                    <a:pt x="895540" y="0"/>
                  </a:lnTo>
                  <a:lnTo>
                    <a:pt x="866597" y="0"/>
                  </a:lnTo>
                  <a:lnTo>
                    <a:pt x="845185" y="3810"/>
                  </a:lnTo>
                  <a:lnTo>
                    <a:pt x="838212" y="6350"/>
                  </a:lnTo>
                  <a:lnTo>
                    <a:pt x="831342" y="7620"/>
                  </a:lnTo>
                  <a:lnTo>
                    <a:pt x="824572" y="10160"/>
                  </a:lnTo>
                  <a:lnTo>
                    <a:pt x="817943" y="13970"/>
                  </a:lnTo>
                  <a:lnTo>
                    <a:pt x="811466" y="16510"/>
                  </a:lnTo>
                  <a:lnTo>
                    <a:pt x="776668" y="43180"/>
                  </a:lnTo>
                  <a:lnTo>
                    <a:pt x="750862" y="77470"/>
                  </a:lnTo>
                  <a:lnTo>
                    <a:pt x="742061" y="97790"/>
                  </a:lnTo>
                  <a:lnTo>
                    <a:pt x="739787" y="104140"/>
                  </a:lnTo>
                  <a:lnTo>
                    <a:pt x="733425" y="147320"/>
                  </a:lnTo>
                  <a:lnTo>
                    <a:pt x="733602" y="153670"/>
                  </a:lnTo>
                  <a:lnTo>
                    <a:pt x="739787" y="189230"/>
                  </a:lnTo>
                  <a:lnTo>
                    <a:pt x="742061" y="196850"/>
                  </a:lnTo>
                  <a:lnTo>
                    <a:pt x="744664" y="203200"/>
                  </a:lnTo>
                  <a:lnTo>
                    <a:pt x="747610" y="209550"/>
                  </a:lnTo>
                  <a:lnTo>
                    <a:pt x="750862" y="217170"/>
                  </a:lnTo>
                  <a:lnTo>
                    <a:pt x="754430" y="223520"/>
                  </a:lnTo>
                  <a:lnTo>
                    <a:pt x="758317" y="228600"/>
                  </a:lnTo>
                  <a:lnTo>
                    <a:pt x="762495" y="234950"/>
                  </a:lnTo>
                  <a:lnTo>
                    <a:pt x="766940" y="240030"/>
                  </a:lnTo>
                  <a:lnTo>
                    <a:pt x="771664" y="246380"/>
                  </a:lnTo>
                  <a:lnTo>
                    <a:pt x="776668" y="251460"/>
                  </a:lnTo>
                  <a:lnTo>
                    <a:pt x="811466" y="276860"/>
                  </a:lnTo>
                  <a:lnTo>
                    <a:pt x="859409" y="293370"/>
                  </a:lnTo>
                  <a:lnTo>
                    <a:pt x="866597" y="293370"/>
                  </a:lnTo>
                  <a:lnTo>
                    <a:pt x="873810" y="294640"/>
                  </a:lnTo>
                  <a:lnTo>
                    <a:pt x="888314" y="294640"/>
                  </a:lnTo>
                  <a:lnTo>
                    <a:pt x="895540" y="293370"/>
                  </a:lnTo>
                  <a:lnTo>
                    <a:pt x="902716" y="293370"/>
                  </a:lnTo>
                  <a:lnTo>
                    <a:pt x="909866" y="292100"/>
                  </a:lnTo>
                  <a:lnTo>
                    <a:pt x="916940" y="289560"/>
                  </a:lnTo>
                  <a:lnTo>
                    <a:pt x="923912" y="288290"/>
                  </a:lnTo>
                  <a:lnTo>
                    <a:pt x="963053" y="269240"/>
                  </a:lnTo>
                  <a:lnTo>
                    <a:pt x="995146" y="240030"/>
                  </a:lnTo>
                  <a:lnTo>
                    <a:pt x="999591" y="234950"/>
                  </a:lnTo>
                  <a:lnTo>
                    <a:pt x="1003769" y="228600"/>
                  </a:lnTo>
                  <a:lnTo>
                    <a:pt x="1007656" y="222250"/>
                  </a:lnTo>
                  <a:lnTo>
                    <a:pt x="1011224" y="217170"/>
                  </a:lnTo>
                  <a:lnTo>
                    <a:pt x="1014488" y="209550"/>
                  </a:lnTo>
                  <a:lnTo>
                    <a:pt x="1017422" y="203200"/>
                  </a:lnTo>
                  <a:lnTo>
                    <a:pt x="1020038" y="196850"/>
                  </a:lnTo>
                  <a:lnTo>
                    <a:pt x="1022311" y="189230"/>
                  </a:lnTo>
                  <a:lnTo>
                    <a:pt x="1024242" y="182880"/>
                  </a:lnTo>
                  <a:lnTo>
                    <a:pt x="1025842" y="175260"/>
                  </a:lnTo>
                  <a:lnTo>
                    <a:pt x="1027087" y="168910"/>
                  </a:lnTo>
                  <a:lnTo>
                    <a:pt x="1027976" y="161290"/>
                  </a:lnTo>
                  <a:lnTo>
                    <a:pt x="1028522" y="153670"/>
                  </a:lnTo>
                  <a:lnTo>
                    <a:pt x="1028700" y="147320"/>
                  </a:lnTo>
                  <a:close/>
                </a:path>
                <a:path w="7648575" h="5504180">
                  <a:moveTo>
                    <a:pt x="4667250" y="3238500"/>
                  </a:moveTo>
                  <a:lnTo>
                    <a:pt x="66675" y="3238500"/>
                  </a:lnTo>
                  <a:lnTo>
                    <a:pt x="66675" y="3257550"/>
                  </a:lnTo>
                  <a:lnTo>
                    <a:pt x="66675" y="3267075"/>
                  </a:lnTo>
                  <a:lnTo>
                    <a:pt x="66675" y="3343275"/>
                  </a:lnTo>
                  <a:lnTo>
                    <a:pt x="1885950" y="3343275"/>
                  </a:lnTo>
                  <a:lnTo>
                    <a:pt x="1885950" y="3267075"/>
                  </a:lnTo>
                  <a:lnTo>
                    <a:pt x="4667250" y="3267075"/>
                  </a:lnTo>
                  <a:lnTo>
                    <a:pt x="4667250" y="3238500"/>
                  </a:lnTo>
                  <a:close/>
                </a:path>
                <a:path w="7648575" h="5504180">
                  <a:moveTo>
                    <a:pt x="6905625" y="5361940"/>
                  </a:moveTo>
                  <a:lnTo>
                    <a:pt x="6899478" y="5320030"/>
                  </a:lnTo>
                  <a:lnTo>
                    <a:pt x="6897052" y="5313108"/>
                  </a:lnTo>
                  <a:lnTo>
                    <a:pt x="6897052" y="5361940"/>
                  </a:lnTo>
                  <a:lnTo>
                    <a:pt x="6896900" y="5368290"/>
                  </a:lnTo>
                  <a:lnTo>
                    <a:pt x="6889216" y="5407647"/>
                  </a:lnTo>
                  <a:lnTo>
                    <a:pt x="6886829" y="5412727"/>
                  </a:lnTo>
                  <a:lnTo>
                    <a:pt x="6884162" y="5419077"/>
                  </a:lnTo>
                  <a:lnTo>
                    <a:pt x="6881203" y="5425427"/>
                  </a:lnTo>
                  <a:lnTo>
                    <a:pt x="6877952" y="5430507"/>
                  </a:lnTo>
                  <a:lnTo>
                    <a:pt x="6874421" y="5436857"/>
                  </a:lnTo>
                  <a:lnTo>
                    <a:pt x="6852945" y="5460987"/>
                  </a:lnTo>
                  <a:lnTo>
                    <a:pt x="6847954" y="5466067"/>
                  </a:lnTo>
                  <a:lnTo>
                    <a:pt x="6842773" y="5469877"/>
                  </a:lnTo>
                  <a:lnTo>
                    <a:pt x="6837375" y="5473687"/>
                  </a:lnTo>
                  <a:lnTo>
                    <a:pt x="6831800" y="5477497"/>
                  </a:lnTo>
                  <a:lnTo>
                    <a:pt x="6826072" y="5480037"/>
                  </a:lnTo>
                  <a:lnTo>
                    <a:pt x="6820179" y="5483847"/>
                  </a:lnTo>
                  <a:lnTo>
                    <a:pt x="6808000" y="5488927"/>
                  </a:lnTo>
                  <a:lnTo>
                    <a:pt x="6801739" y="5490197"/>
                  </a:lnTo>
                  <a:lnTo>
                    <a:pt x="6795402" y="5492737"/>
                  </a:lnTo>
                  <a:lnTo>
                    <a:pt x="6782460" y="5495277"/>
                  </a:lnTo>
                  <a:lnTo>
                    <a:pt x="6775920" y="5495277"/>
                  </a:lnTo>
                  <a:lnTo>
                    <a:pt x="6769354" y="5496547"/>
                  </a:lnTo>
                  <a:lnTo>
                    <a:pt x="6756159" y="5496547"/>
                  </a:lnTo>
                  <a:lnTo>
                    <a:pt x="6749593" y="5495277"/>
                  </a:lnTo>
                  <a:lnTo>
                    <a:pt x="6743052" y="5495277"/>
                  </a:lnTo>
                  <a:lnTo>
                    <a:pt x="6730111" y="5492737"/>
                  </a:lnTo>
                  <a:lnTo>
                    <a:pt x="6723774" y="5490197"/>
                  </a:lnTo>
                  <a:lnTo>
                    <a:pt x="6717512" y="5488927"/>
                  </a:lnTo>
                  <a:lnTo>
                    <a:pt x="6705320" y="5483847"/>
                  </a:lnTo>
                  <a:lnTo>
                    <a:pt x="6699440" y="5480037"/>
                  </a:lnTo>
                  <a:lnTo>
                    <a:pt x="6693713" y="5477497"/>
                  </a:lnTo>
                  <a:lnTo>
                    <a:pt x="6688137" y="5473687"/>
                  </a:lnTo>
                  <a:lnTo>
                    <a:pt x="6682740" y="5469877"/>
                  </a:lnTo>
                  <a:lnTo>
                    <a:pt x="6677558" y="5466067"/>
                  </a:lnTo>
                  <a:lnTo>
                    <a:pt x="6672567" y="5460987"/>
                  </a:lnTo>
                  <a:lnTo>
                    <a:pt x="6667792" y="5457177"/>
                  </a:lnTo>
                  <a:lnTo>
                    <a:pt x="6647561" y="5430507"/>
                  </a:lnTo>
                  <a:lnTo>
                    <a:pt x="6644310" y="5425427"/>
                  </a:lnTo>
                  <a:lnTo>
                    <a:pt x="6641351" y="5419077"/>
                  </a:lnTo>
                  <a:lnTo>
                    <a:pt x="6638671" y="5412727"/>
                  </a:lnTo>
                  <a:lnTo>
                    <a:pt x="6636296" y="5407647"/>
                  </a:lnTo>
                  <a:lnTo>
                    <a:pt x="6628612" y="5368290"/>
                  </a:lnTo>
                  <a:lnTo>
                    <a:pt x="6628447" y="5361940"/>
                  </a:lnTo>
                  <a:lnTo>
                    <a:pt x="6628612" y="5355590"/>
                  </a:lnTo>
                  <a:lnTo>
                    <a:pt x="6636296" y="5316220"/>
                  </a:lnTo>
                  <a:lnTo>
                    <a:pt x="6638671" y="5311140"/>
                  </a:lnTo>
                  <a:lnTo>
                    <a:pt x="6641351" y="5304790"/>
                  </a:lnTo>
                  <a:lnTo>
                    <a:pt x="6644310" y="5298440"/>
                  </a:lnTo>
                  <a:lnTo>
                    <a:pt x="6647561" y="5293360"/>
                  </a:lnTo>
                  <a:lnTo>
                    <a:pt x="6651091" y="5287010"/>
                  </a:lnTo>
                  <a:lnTo>
                    <a:pt x="6672567" y="5262880"/>
                  </a:lnTo>
                  <a:lnTo>
                    <a:pt x="6677558" y="5257800"/>
                  </a:lnTo>
                  <a:lnTo>
                    <a:pt x="6682740" y="5253990"/>
                  </a:lnTo>
                  <a:lnTo>
                    <a:pt x="6688137" y="5250180"/>
                  </a:lnTo>
                  <a:lnTo>
                    <a:pt x="6693713" y="5246370"/>
                  </a:lnTo>
                  <a:lnTo>
                    <a:pt x="6699440" y="5243830"/>
                  </a:lnTo>
                  <a:lnTo>
                    <a:pt x="6705320" y="5240020"/>
                  </a:lnTo>
                  <a:lnTo>
                    <a:pt x="6717512" y="5234940"/>
                  </a:lnTo>
                  <a:lnTo>
                    <a:pt x="6723774" y="5233670"/>
                  </a:lnTo>
                  <a:lnTo>
                    <a:pt x="6730111" y="5231130"/>
                  </a:lnTo>
                  <a:lnTo>
                    <a:pt x="6743052" y="5228590"/>
                  </a:lnTo>
                  <a:lnTo>
                    <a:pt x="6749593" y="5228590"/>
                  </a:lnTo>
                  <a:lnTo>
                    <a:pt x="6756159" y="5227320"/>
                  </a:lnTo>
                  <a:lnTo>
                    <a:pt x="6769354" y="5227320"/>
                  </a:lnTo>
                  <a:lnTo>
                    <a:pt x="6775920" y="5228590"/>
                  </a:lnTo>
                  <a:lnTo>
                    <a:pt x="6782448" y="5228590"/>
                  </a:lnTo>
                  <a:lnTo>
                    <a:pt x="6795376" y="5231130"/>
                  </a:lnTo>
                  <a:lnTo>
                    <a:pt x="6801726" y="5233670"/>
                  </a:lnTo>
                  <a:lnTo>
                    <a:pt x="6807975" y="5234940"/>
                  </a:lnTo>
                  <a:lnTo>
                    <a:pt x="6820154" y="5240020"/>
                  </a:lnTo>
                  <a:lnTo>
                    <a:pt x="6826034" y="5243830"/>
                  </a:lnTo>
                  <a:lnTo>
                    <a:pt x="6831762" y="5246370"/>
                  </a:lnTo>
                  <a:lnTo>
                    <a:pt x="6837337" y="5250180"/>
                  </a:lnTo>
                  <a:lnTo>
                    <a:pt x="6842722" y="5253990"/>
                  </a:lnTo>
                  <a:lnTo>
                    <a:pt x="6847916" y="5257800"/>
                  </a:lnTo>
                  <a:lnTo>
                    <a:pt x="6852894" y="5262880"/>
                  </a:lnTo>
                  <a:lnTo>
                    <a:pt x="6857682" y="5266690"/>
                  </a:lnTo>
                  <a:lnTo>
                    <a:pt x="6877913" y="5293360"/>
                  </a:lnTo>
                  <a:lnTo>
                    <a:pt x="6881152" y="5298440"/>
                  </a:lnTo>
                  <a:lnTo>
                    <a:pt x="6884111" y="5304790"/>
                  </a:lnTo>
                  <a:lnTo>
                    <a:pt x="6886791" y="5311140"/>
                  </a:lnTo>
                  <a:lnTo>
                    <a:pt x="6889178" y="5316220"/>
                  </a:lnTo>
                  <a:lnTo>
                    <a:pt x="6896887" y="5355590"/>
                  </a:lnTo>
                  <a:lnTo>
                    <a:pt x="6897052" y="5361940"/>
                  </a:lnTo>
                  <a:lnTo>
                    <a:pt x="6897052" y="5313108"/>
                  </a:lnTo>
                  <a:lnTo>
                    <a:pt x="6877507" y="5276850"/>
                  </a:lnTo>
                  <a:lnTo>
                    <a:pt x="6873202" y="5271770"/>
                  </a:lnTo>
                  <a:lnTo>
                    <a:pt x="6868630" y="5265420"/>
                  </a:lnTo>
                  <a:lnTo>
                    <a:pt x="6863778" y="5260340"/>
                  </a:lnTo>
                  <a:lnTo>
                    <a:pt x="6858698" y="5256530"/>
                  </a:lnTo>
                  <a:lnTo>
                    <a:pt x="6853390" y="5251450"/>
                  </a:lnTo>
                  <a:lnTo>
                    <a:pt x="6847878" y="5247640"/>
                  </a:lnTo>
                  <a:lnTo>
                    <a:pt x="6842138" y="5242560"/>
                  </a:lnTo>
                  <a:lnTo>
                    <a:pt x="6836207" y="5240020"/>
                  </a:lnTo>
                  <a:lnTo>
                    <a:pt x="6776758" y="5219700"/>
                  </a:lnTo>
                  <a:lnTo>
                    <a:pt x="6748754" y="5219700"/>
                  </a:lnTo>
                  <a:lnTo>
                    <a:pt x="6708076" y="5229860"/>
                  </a:lnTo>
                  <a:lnTo>
                    <a:pt x="6689306" y="5240020"/>
                  </a:lnTo>
                  <a:lnTo>
                    <a:pt x="6683375" y="5242560"/>
                  </a:lnTo>
                  <a:lnTo>
                    <a:pt x="6677634" y="5247640"/>
                  </a:lnTo>
                  <a:lnTo>
                    <a:pt x="6672110" y="5251450"/>
                  </a:lnTo>
                  <a:lnTo>
                    <a:pt x="6666814" y="5256530"/>
                  </a:lnTo>
                  <a:lnTo>
                    <a:pt x="6661734" y="5260340"/>
                  </a:lnTo>
                  <a:lnTo>
                    <a:pt x="6656883" y="5265420"/>
                  </a:lnTo>
                  <a:lnTo>
                    <a:pt x="6652311" y="5271770"/>
                  </a:lnTo>
                  <a:lnTo>
                    <a:pt x="6648005" y="5276850"/>
                  </a:lnTo>
                  <a:lnTo>
                    <a:pt x="6628231" y="5313680"/>
                  </a:lnTo>
                  <a:lnTo>
                    <a:pt x="6620053" y="5354320"/>
                  </a:lnTo>
                  <a:lnTo>
                    <a:pt x="6619875" y="5361940"/>
                  </a:lnTo>
                  <a:lnTo>
                    <a:pt x="6620053" y="5369560"/>
                  </a:lnTo>
                  <a:lnTo>
                    <a:pt x="6628231" y="5410187"/>
                  </a:lnTo>
                  <a:lnTo>
                    <a:pt x="6648005" y="5447017"/>
                  </a:lnTo>
                  <a:lnTo>
                    <a:pt x="6652311" y="5452097"/>
                  </a:lnTo>
                  <a:lnTo>
                    <a:pt x="6656883" y="5458447"/>
                  </a:lnTo>
                  <a:lnTo>
                    <a:pt x="6661734" y="5463527"/>
                  </a:lnTo>
                  <a:lnTo>
                    <a:pt x="6666814" y="5467337"/>
                  </a:lnTo>
                  <a:lnTo>
                    <a:pt x="6672110" y="5472417"/>
                  </a:lnTo>
                  <a:lnTo>
                    <a:pt x="6677634" y="5476227"/>
                  </a:lnTo>
                  <a:lnTo>
                    <a:pt x="6683375" y="5481307"/>
                  </a:lnTo>
                  <a:lnTo>
                    <a:pt x="6689306" y="5483847"/>
                  </a:lnTo>
                  <a:lnTo>
                    <a:pt x="6695402" y="5487657"/>
                  </a:lnTo>
                  <a:lnTo>
                    <a:pt x="6701663" y="5491467"/>
                  </a:lnTo>
                  <a:lnTo>
                    <a:pt x="6721284" y="5499087"/>
                  </a:lnTo>
                  <a:lnTo>
                    <a:pt x="6748754" y="5504167"/>
                  </a:lnTo>
                  <a:lnTo>
                    <a:pt x="6776758" y="5504167"/>
                  </a:lnTo>
                  <a:lnTo>
                    <a:pt x="6823824" y="5491467"/>
                  </a:lnTo>
                  <a:lnTo>
                    <a:pt x="6836169" y="5483847"/>
                  </a:lnTo>
                  <a:lnTo>
                    <a:pt x="6842099" y="5481307"/>
                  </a:lnTo>
                  <a:lnTo>
                    <a:pt x="6847840" y="5476227"/>
                  </a:lnTo>
                  <a:lnTo>
                    <a:pt x="6853352" y="5472417"/>
                  </a:lnTo>
                  <a:lnTo>
                    <a:pt x="6858660" y="5467337"/>
                  </a:lnTo>
                  <a:lnTo>
                    <a:pt x="6863740" y="5463527"/>
                  </a:lnTo>
                  <a:lnTo>
                    <a:pt x="6868579" y="5458447"/>
                  </a:lnTo>
                  <a:lnTo>
                    <a:pt x="6873151" y="5452097"/>
                  </a:lnTo>
                  <a:lnTo>
                    <a:pt x="6877456" y="5447017"/>
                  </a:lnTo>
                  <a:lnTo>
                    <a:pt x="6881508" y="5440667"/>
                  </a:lnTo>
                  <a:lnTo>
                    <a:pt x="6885267" y="5435587"/>
                  </a:lnTo>
                  <a:lnTo>
                    <a:pt x="6888721" y="5429237"/>
                  </a:lnTo>
                  <a:lnTo>
                    <a:pt x="6902856" y="5389867"/>
                  </a:lnTo>
                  <a:lnTo>
                    <a:pt x="6905447" y="5369560"/>
                  </a:lnTo>
                  <a:lnTo>
                    <a:pt x="6905625" y="5361940"/>
                  </a:lnTo>
                  <a:close/>
                </a:path>
                <a:path w="7648575" h="5504180">
                  <a:moveTo>
                    <a:pt x="7277100" y="5361940"/>
                  </a:moveTo>
                  <a:lnTo>
                    <a:pt x="7270953" y="5320030"/>
                  </a:lnTo>
                  <a:lnTo>
                    <a:pt x="7268527" y="5313108"/>
                  </a:lnTo>
                  <a:lnTo>
                    <a:pt x="7268527" y="5361940"/>
                  </a:lnTo>
                  <a:lnTo>
                    <a:pt x="7268375" y="5368290"/>
                  </a:lnTo>
                  <a:lnTo>
                    <a:pt x="7260691" y="5407647"/>
                  </a:lnTo>
                  <a:lnTo>
                    <a:pt x="7258304" y="5412727"/>
                  </a:lnTo>
                  <a:lnTo>
                    <a:pt x="7255637" y="5419077"/>
                  </a:lnTo>
                  <a:lnTo>
                    <a:pt x="7252678" y="5425427"/>
                  </a:lnTo>
                  <a:lnTo>
                    <a:pt x="7249427" y="5430507"/>
                  </a:lnTo>
                  <a:lnTo>
                    <a:pt x="7245896" y="5436857"/>
                  </a:lnTo>
                  <a:lnTo>
                    <a:pt x="7224420" y="5460987"/>
                  </a:lnTo>
                  <a:lnTo>
                    <a:pt x="7219429" y="5466067"/>
                  </a:lnTo>
                  <a:lnTo>
                    <a:pt x="7214248" y="5469877"/>
                  </a:lnTo>
                  <a:lnTo>
                    <a:pt x="7208850" y="5473687"/>
                  </a:lnTo>
                  <a:lnTo>
                    <a:pt x="7203275" y="5477497"/>
                  </a:lnTo>
                  <a:lnTo>
                    <a:pt x="7197547" y="5480037"/>
                  </a:lnTo>
                  <a:lnTo>
                    <a:pt x="7191654" y="5483847"/>
                  </a:lnTo>
                  <a:lnTo>
                    <a:pt x="7179475" y="5488927"/>
                  </a:lnTo>
                  <a:lnTo>
                    <a:pt x="7173214" y="5490197"/>
                  </a:lnTo>
                  <a:lnTo>
                    <a:pt x="7166877" y="5492737"/>
                  </a:lnTo>
                  <a:lnTo>
                    <a:pt x="7153935" y="5495277"/>
                  </a:lnTo>
                  <a:lnTo>
                    <a:pt x="7147395" y="5495277"/>
                  </a:lnTo>
                  <a:lnTo>
                    <a:pt x="7140829" y="5496547"/>
                  </a:lnTo>
                  <a:lnTo>
                    <a:pt x="7127634" y="5496547"/>
                  </a:lnTo>
                  <a:lnTo>
                    <a:pt x="7121068" y="5495277"/>
                  </a:lnTo>
                  <a:lnTo>
                    <a:pt x="7114527" y="5495277"/>
                  </a:lnTo>
                  <a:lnTo>
                    <a:pt x="7101586" y="5492737"/>
                  </a:lnTo>
                  <a:lnTo>
                    <a:pt x="7095249" y="5490197"/>
                  </a:lnTo>
                  <a:lnTo>
                    <a:pt x="7088987" y="5488927"/>
                  </a:lnTo>
                  <a:lnTo>
                    <a:pt x="7076795" y="5483847"/>
                  </a:lnTo>
                  <a:lnTo>
                    <a:pt x="7070915" y="5480037"/>
                  </a:lnTo>
                  <a:lnTo>
                    <a:pt x="7065188" y="5477497"/>
                  </a:lnTo>
                  <a:lnTo>
                    <a:pt x="7059612" y="5473687"/>
                  </a:lnTo>
                  <a:lnTo>
                    <a:pt x="7054215" y="5469877"/>
                  </a:lnTo>
                  <a:lnTo>
                    <a:pt x="7049033" y="5466067"/>
                  </a:lnTo>
                  <a:lnTo>
                    <a:pt x="7044042" y="5460987"/>
                  </a:lnTo>
                  <a:lnTo>
                    <a:pt x="7039267" y="5457177"/>
                  </a:lnTo>
                  <a:lnTo>
                    <a:pt x="7019036" y="5430507"/>
                  </a:lnTo>
                  <a:lnTo>
                    <a:pt x="7015785" y="5425427"/>
                  </a:lnTo>
                  <a:lnTo>
                    <a:pt x="7012826" y="5419077"/>
                  </a:lnTo>
                  <a:lnTo>
                    <a:pt x="7010146" y="5412727"/>
                  </a:lnTo>
                  <a:lnTo>
                    <a:pt x="7007771" y="5407647"/>
                  </a:lnTo>
                  <a:lnTo>
                    <a:pt x="7000087" y="5368290"/>
                  </a:lnTo>
                  <a:lnTo>
                    <a:pt x="6999922" y="5361940"/>
                  </a:lnTo>
                  <a:lnTo>
                    <a:pt x="7000087" y="5355590"/>
                  </a:lnTo>
                  <a:lnTo>
                    <a:pt x="7007771" y="5316220"/>
                  </a:lnTo>
                  <a:lnTo>
                    <a:pt x="7010146" y="5311140"/>
                  </a:lnTo>
                  <a:lnTo>
                    <a:pt x="7012826" y="5304790"/>
                  </a:lnTo>
                  <a:lnTo>
                    <a:pt x="7015785" y="5298440"/>
                  </a:lnTo>
                  <a:lnTo>
                    <a:pt x="7019036" y="5293360"/>
                  </a:lnTo>
                  <a:lnTo>
                    <a:pt x="7022566" y="5287010"/>
                  </a:lnTo>
                  <a:lnTo>
                    <a:pt x="7044042" y="5262880"/>
                  </a:lnTo>
                  <a:lnTo>
                    <a:pt x="7049033" y="5257800"/>
                  </a:lnTo>
                  <a:lnTo>
                    <a:pt x="7054215" y="5253990"/>
                  </a:lnTo>
                  <a:lnTo>
                    <a:pt x="7059612" y="5250180"/>
                  </a:lnTo>
                  <a:lnTo>
                    <a:pt x="7065188" y="5246370"/>
                  </a:lnTo>
                  <a:lnTo>
                    <a:pt x="7070915" y="5243830"/>
                  </a:lnTo>
                  <a:lnTo>
                    <a:pt x="7076795" y="5240020"/>
                  </a:lnTo>
                  <a:lnTo>
                    <a:pt x="7088987" y="5234940"/>
                  </a:lnTo>
                  <a:lnTo>
                    <a:pt x="7095249" y="5233670"/>
                  </a:lnTo>
                  <a:lnTo>
                    <a:pt x="7101586" y="5231130"/>
                  </a:lnTo>
                  <a:lnTo>
                    <a:pt x="7114527" y="5228590"/>
                  </a:lnTo>
                  <a:lnTo>
                    <a:pt x="7121068" y="5228590"/>
                  </a:lnTo>
                  <a:lnTo>
                    <a:pt x="7127634" y="5227320"/>
                  </a:lnTo>
                  <a:lnTo>
                    <a:pt x="7140829" y="5227320"/>
                  </a:lnTo>
                  <a:lnTo>
                    <a:pt x="7147395" y="5228590"/>
                  </a:lnTo>
                  <a:lnTo>
                    <a:pt x="7153923" y="5228590"/>
                  </a:lnTo>
                  <a:lnTo>
                    <a:pt x="7166851" y="5231130"/>
                  </a:lnTo>
                  <a:lnTo>
                    <a:pt x="7173201" y="5233670"/>
                  </a:lnTo>
                  <a:lnTo>
                    <a:pt x="7179450" y="5234940"/>
                  </a:lnTo>
                  <a:lnTo>
                    <a:pt x="7191629" y="5240020"/>
                  </a:lnTo>
                  <a:lnTo>
                    <a:pt x="7197509" y="5243830"/>
                  </a:lnTo>
                  <a:lnTo>
                    <a:pt x="7203237" y="5246370"/>
                  </a:lnTo>
                  <a:lnTo>
                    <a:pt x="7208812" y="5250180"/>
                  </a:lnTo>
                  <a:lnTo>
                    <a:pt x="7214197" y="5253990"/>
                  </a:lnTo>
                  <a:lnTo>
                    <a:pt x="7219391" y="5257800"/>
                  </a:lnTo>
                  <a:lnTo>
                    <a:pt x="7224369" y="5262880"/>
                  </a:lnTo>
                  <a:lnTo>
                    <a:pt x="7229157" y="5266690"/>
                  </a:lnTo>
                  <a:lnTo>
                    <a:pt x="7249388" y="5293360"/>
                  </a:lnTo>
                  <a:lnTo>
                    <a:pt x="7252627" y="5298440"/>
                  </a:lnTo>
                  <a:lnTo>
                    <a:pt x="7255586" y="5304790"/>
                  </a:lnTo>
                  <a:lnTo>
                    <a:pt x="7258266" y="5311140"/>
                  </a:lnTo>
                  <a:lnTo>
                    <a:pt x="7260653" y="5316220"/>
                  </a:lnTo>
                  <a:lnTo>
                    <a:pt x="7268362" y="5355590"/>
                  </a:lnTo>
                  <a:lnTo>
                    <a:pt x="7268527" y="5361940"/>
                  </a:lnTo>
                  <a:lnTo>
                    <a:pt x="7268527" y="5313108"/>
                  </a:lnTo>
                  <a:lnTo>
                    <a:pt x="7248982" y="5276850"/>
                  </a:lnTo>
                  <a:lnTo>
                    <a:pt x="7244677" y="5271770"/>
                  </a:lnTo>
                  <a:lnTo>
                    <a:pt x="7240105" y="5265420"/>
                  </a:lnTo>
                  <a:lnTo>
                    <a:pt x="7235253" y="5260340"/>
                  </a:lnTo>
                  <a:lnTo>
                    <a:pt x="7230173" y="5256530"/>
                  </a:lnTo>
                  <a:lnTo>
                    <a:pt x="7224865" y="5251450"/>
                  </a:lnTo>
                  <a:lnTo>
                    <a:pt x="7219353" y="5247640"/>
                  </a:lnTo>
                  <a:lnTo>
                    <a:pt x="7213613" y="5242560"/>
                  </a:lnTo>
                  <a:lnTo>
                    <a:pt x="7207682" y="5240020"/>
                  </a:lnTo>
                  <a:lnTo>
                    <a:pt x="7148233" y="5219700"/>
                  </a:lnTo>
                  <a:lnTo>
                    <a:pt x="7120229" y="5219700"/>
                  </a:lnTo>
                  <a:lnTo>
                    <a:pt x="7079551" y="5229860"/>
                  </a:lnTo>
                  <a:lnTo>
                    <a:pt x="7060781" y="5240020"/>
                  </a:lnTo>
                  <a:lnTo>
                    <a:pt x="7054850" y="5242560"/>
                  </a:lnTo>
                  <a:lnTo>
                    <a:pt x="7049109" y="5247640"/>
                  </a:lnTo>
                  <a:lnTo>
                    <a:pt x="7043585" y="5251450"/>
                  </a:lnTo>
                  <a:lnTo>
                    <a:pt x="7038289" y="5256530"/>
                  </a:lnTo>
                  <a:lnTo>
                    <a:pt x="7033209" y="5260340"/>
                  </a:lnTo>
                  <a:lnTo>
                    <a:pt x="7028358" y="5265420"/>
                  </a:lnTo>
                  <a:lnTo>
                    <a:pt x="7023786" y="5271770"/>
                  </a:lnTo>
                  <a:lnTo>
                    <a:pt x="7019480" y="5276850"/>
                  </a:lnTo>
                  <a:lnTo>
                    <a:pt x="6999706" y="5313680"/>
                  </a:lnTo>
                  <a:lnTo>
                    <a:pt x="6991528" y="5354320"/>
                  </a:lnTo>
                  <a:lnTo>
                    <a:pt x="6991350" y="5361940"/>
                  </a:lnTo>
                  <a:lnTo>
                    <a:pt x="6991528" y="5369560"/>
                  </a:lnTo>
                  <a:lnTo>
                    <a:pt x="6999706" y="5410187"/>
                  </a:lnTo>
                  <a:lnTo>
                    <a:pt x="7019480" y="5447017"/>
                  </a:lnTo>
                  <a:lnTo>
                    <a:pt x="7023786" y="5452097"/>
                  </a:lnTo>
                  <a:lnTo>
                    <a:pt x="7028358" y="5458447"/>
                  </a:lnTo>
                  <a:lnTo>
                    <a:pt x="7033209" y="5463527"/>
                  </a:lnTo>
                  <a:lnTo>
                    <a:pt x="7038289" y="5467337"/>
                  </a:lnTo>
                  <a:lnTo>
                    <a:pt x="7043585" y="5472417"/>
                  </a:lnTo>
                  <a:lnTo>
                    <a:pt x="7049109" y="5476227"/>
                  </a:lnTo>
                  <a:lnTo>
                    <a:pt x="7054850" y="5481307"/>
                  </a:lnTo>
                  <a:lnTo>
                    <a:pt x="7060781" y="5483847"/>
                  </a:lnTo>
                  <a:lnTo>
                    <a:pt x="7066877" y="5487657"/>
                  </a:lnTo>
                  <a:lnTo>
                    <a:pt x="7073138" y="5491467"/>
                  </a:lnTo>
                  <a:lnTo>
                    <a:pt x="7092759" y="5499087"/>
                  </a:lnTo>
                  <a:lnTo>
                    <a:pt x="7120229" y="5504167"/>
                  </a:lnTo>
                  <a:lnTo>
                    <a:pt x="7148233" y="5504167"/>
                  </a:lnTo>
                  <a:lnTo>
                    <a:pt x="7195299" y="5491467"/>
                  </a:lnTo>
                  <a:lnTo>
                    <a:pt x="7207644" y="5483847"/>
                  </a:lnTo>
                  <a:lnTo>
                    <a:pt x="7213574" y="5481307"/>
                  </a:lnTo>
                  <a:lnTo>
                    <a:pt x="7219315" y="5476227"/>
                  </a:lnTo>
                  <a:lnTo>
                    <a:pt x="7224827" y="5472417"/>
                  </a:lnTo>
                  <a:lnTo>
                    <a:pt x="7230135" y="5467337"/>
                  </a:lnTo>
                  <a:lnTo>
                    <a:pt x="7235215" y="5463527"/>
                  </a:lnTo>
                  <a:lnTo>
                    <a:pt x="7240054" y="5458447"/>
                  </a:lnTo>
                  <a:lnTo>
                    <a:pt x="7244626" y="5452097"/>
                  </a:lnTo>
                  <a:lnTo>
                    <a:pt x="7248931" y="5447017"/>
                  </a:lnTo>
                  <a:lnTo>
                    <a:pt x="7252983" y="5440667"/>
                  </a:lnTo>
                  <a:lnTo>
                    <a:pt x="7256742" y="5435587"/>
                  </a:lnTo>
                  <a:lnTo>
                    <a:pt x="7260196" y="5429237"/>
                  </a:lnTo>
                  <a:lnTo>
                    <a:pt x="7274331" y="5389867"/>
                  </a:lnTo>
                  <a:lnTo>
                    <a:pt x="7276922" y="5369560"/>
                  </a:lnTo>
                  <a:lnTo>
                    <a:pt x="7277100" y="5361940"/>
                  </a:lnTo>
                  <a:close/>
                </a:path>
                <a:path w="7648575" h="5504180">
                  <a:moveTo>
                    <a:pt x="7648575" y="5361940"/>
                  </a:moveTo>
                  <a:lnTo>
                    <a:pt x="7642428" y="5320030"/>
                  </a:lnTo>
                  <a:lnTo>
                    <a:pt x="7640002" y="5313108"/>
                  </a:lnTo>
                  <a:lnTo>
                    <a:pt x="7640002" y="5361940"/>
                  </a:lnTo>
                  <a:lnTo>
                    <a:pt x="7639850" y="5368290"/>
                  </a:lnTo>
                  <a:lnTo>
                    <a:pt x="7632166" y="5407647"/>
                  </a:lnTo>
                  <a:lnTo>
                    <a:pt x="7629779" y="5412727"/>
                  </a:lnTo>
                  <a:lnTo>
                    <a:pt x="7627112" y="5419077"/>
                  </a:lnTo>
                  <a:lnTo>
                    <a:pt x="7624153" y="5425427"/>
                  </a:lnTo>
                  <a:lnTo>
                    <a:pt x="7620902" y="5430507"/>
                  </a:lnTo>
                  <a:lnTo>
                    <a:pt x="7617371" y="5436857"/>
                  </a:lnTo>
                  <a:lnTo>
                    <a:pt x="7595895" y="5460987"/>
                  </a:lnTo>
                  <a:lnTo>
                    <a:pt x="7590904" y="5466067"/>
                  </a:lnTo>
                  <a:lnTo>
                    <a:pt x="7585723" y="5469877"/>
                  </a:lnTo>
                  <a:lnTo>
                    <a:pt x="7580325" y="5473687"/>
                  </a:lnTo>
                  <a:lnTo>
                    <a:pt x="7574750" y="5477497"/>
                  </a:lnTo>
                  <a:lnTo>
                    <a:pt x="7569022" y="5480037"/>
                  </a:lnTo>
                  <a:lnTo>
                    <a:pt x="7563129" y="5483847"/>
                  </a:lnTo>
                  <a:lnTo>
                    <a:pt x="7550950" y="5488927"/>
                  </a:lnTo>
                  <a:lnTo>
                    <a:pt x="7544689" y="5490197"/>
                  </a:lnTo>
                  <a:lnTo>
                    <a:pt x="7538352" y="5492737"/>
                  </a:lnTo>
                  <a:lnTo>
                    <a:pt x="7525410" y="5495277"/>
                  </a:lnTo>
                  <a:lnTo>
                    <a:pt x="7518870" y="5495277"/>
                  </a:lnTo>
                  <a:lnTo>
                    <a:pt x="7512304" y="5496547"/>
                  </a:lnTo>
                  <a:lnTo>
                    <a:pt x="7499109" y="5496547"/>
                  </a:lnTo>
                  <a:lnTo>
                    <a:pt x="7492543" y="5495277"/>
                  </a:lnTo>
                  <a:lnTo>
                    <a:pt x="7486002" y="5495277"/>
                  </a:lnTo>
                  <a:lnTo>
                    <a:pt x="7473061" y="5492737"/>
                  </a:lnTo>
                  <a:lnTo>
                    <a:pt x="7466724" y="5490197"/>
                  </a:lnTo>
                  <a:lnTo>
                    <a:pt x="7460462" y="5488927"/>
                  </a:lnTo>
                  <a:lnTo>
                    <a:pt x="7448270" y="5483847"/>
                  </a:lnTo>
                  <a:lnTo>
                    <a:pt x="7442390" y="5480037"/>
                  </a:lnTo>
                  <a:lnTo>
                    <a:pt x="7436663" y="5477497"/>
                  </a:lnTo>
                  <a:lnTo>
                    <a:pt x="7431087" y="5473687"/>
                  </a:lnTo>
                  <a:lnTo>
                    <a:pt x="7425690" y="5469877"/>
                  </a:lnTo>
                  <a:lnTo>
                    <a:pt x="7420508" y="5466067"/>
                  </a:lnTo>
                  <a:lnTo>
                    <a:pt x="7415517" y="5460987"/>
                  </a:lnTo>
                  <a:lnTo>
                    <a:pt x="7410742" y="5457177"/>
                  </a:lnTo>
                  <a:lnTo>
                    <a:pt x="7390511" y="5430507"/>
                  </a:lnTo>
                  <a:lnTo>
                    <a:pt x="7387260" y="5425427"/>
                  </a:lnTo>
                  <a:lnTo>
                    <a:pt x="7384301" y="5419077"/>
                  </a:lnTo>
                  <a:lnTo>
                    <a:pt x="7381621" y="5412727"/>
                  </a:lnTo>
                  <a:lnTo>
                    <a:pt x="7379246" y="5407647"/>
                  </a:lnTo>
                  <a:lnTo>
                    <a:pt x="7371562" y="5368290"/>
                  </a:lnTo>
                  <a:lnTo>
                    <a:pt x="7371397" y="5361940"/>
                  </a:lnTo>
                  <a:lnTo>
                    <a:pt x="7371562" y="5355590"/>
                  </a:lnTo>
                  <a:lnTo>
                    <a:pt x="7379246" y="5316220"/>
                  </a:lnTo>
                  <a:lnTo>
                    <a:pt x="7381621" y="5311140"/>
                  </a:lnTo>
                  <a:lnTo>
                    <a:pt x="7384301" y="5304790"/>
                  </a:lnTo>
                  <a:lnTo>
                    <a:pt x="7387260" y="5298440"/>
                  </a:lnTo>
                  <a:lnTo>
                    <a:pt x="7390511" y="5293360"/>
                  </a:lnTo>
                  <a:lnTo>
                    <a:pt x="7394041" y="5287010"/>
                  </a:lnTo>
                  <a:lnTo>
                    <a:pt x="7415517" y="5262880"/>
                  </a:lnTo>
                  <a:lnTo>
                    <a:pt x="7420508" y="5257800"/>
                  </a:lnTo>
                  <a:lnTo>
                    <a:pt x="7425690" y="5253990"/>
                  </a:lnTo>
                  <a:lnTo>
                    <a:pt x="7431087" y="5250180"/>
                  </a:lnTo>
                  <a:lnTo>
                    <a:pt x="7436663" y="5246370"/>
                  </a:lnTo>
                  <a:lnTo>
                    <a:pt x="7442390" y="5243830"/>
                  </a:lnTo>
                  <a:lnTo>
                    <a:pt x="7448270" y="5240020"/>
                  </a:lnTo>
                  <a:lnTo>
                    <a:pt x="7460462" y="5234940"/>
                  </a:lnTo>
                  <a:lnTo>
                    <a:pt x="7466724" y="5233670"/>
                  </a:lnTo>
                  <a:lnTo>
                    <a:pt x="7473061" y="5231130"/>
                  </a:lnTo>
                  <a:lnTo>
                    <a:pt x="7486002" y="5228590"/>
                  </a:lnTo>
                  <a:lnTo>
                    <a:pt x="7492543" y="5228590"/>
                  </a:lnTo>
                  <a:lnTo>
                    <a:pt x="7499109" y="5227320"/>
                  </a:lnTo>
                  <a:lnTo>
                    <a:pt x="7512304" y="5227320"/>
                  </a:lnTo>
                  <a:lnTo>
                    <a:pt x="7518870" y="5228590"/>
                  </a:lnTo>
                  <a:lnTo>
                    <a:pt x="7525398" y="5228590"/>
                  </a:lnTo>
                  <a:lnTo>
                    <a:pt x="7538326" y="5231130"/>
                  </a:lnTo>
                  <a:lnTo>
                    <a:pt x="7544676" y="5233670"/>
                  </a:lnTo>
                  <a:lnTo>
                    <a:pt x="7550925" y="5234940"/>
                  </a:lnTo>
                  <a:lnTo>
                    <a:pt x="7563104" y="5240020"/>
                  </a:lnTo>
                  <a:lnTo>
                    <a:pt x="7568984" y="5243830"/>
                  </a:lnTo>
                  <a:lnTo>
                    <a:pt x="7574712" y="5246370"/>
                  </a:lnTo>
                  <a:lnTo>
                    <a:pt x="7580287" y="5250180"/>
                  </a:lnTo>
                  <a:lnTo>
                    <a:pt x="7585672" y="5253990"/>
                  </a:lnTo>
                  <a:lnTo>
                    <a:pt x="7590866" y="5257800"/>
                  </a:lnTo>
                  <a:lnTo>
                    <a:pt x="7595844" y="5262880"/>
                  </a:lnTo>
                  <a:lnTo>
                    <a:pt x="7600632" y="5266690"/>
                  </a:lnTo>
                  <a:lnTo>
                    <a:pt x="7620863" y="5293360"/>
                  </a:lnTo>
                  <a:lnTo>
                    <a:pt x="7624102" y="5298440"/>
                  </a:lnTo>
                  <a:lnTo>
                    <a:pt x="7627061" y="5304790"/>
                  </a:lnTo>
                  <a:lnTo>
                    <a:pt x="7629741" y="5311140"/>
                  </a:lnTo>
                  <a:lnTo>
                    <a:pt x="7632128" y="5316220"/>
                  </a:lnTo>
                  <a:lnTo>
                    <a:pt x="7639837" y="5355590"/>
                  </a:lnTo>
                  <a:lnTo>
                    <a:pt x="7640002" y="5361940"/>
                  </a:lnTo>
                  <a:lnTo>
                    <a:pt x="7640002" y="5313108"/>
                  </a:lnTo>
                  <a:lnTo>
                    <a:pt x="7620457" y="5276850"/>
                  </a:lnTo>
                  <a:lnTo>
                    <a:pt x="7616152" y="5271770"/>
                  </a:lnTo>
                  <a:lnTo>
                    <a:pt x="7611580" y="5265420"/>
                  </a:lnTo>
                  <a:lnTo>
                    <a:pt x="7606728" y="5260340"/>
                  </a:lnTo>
                  <a:lnTo>
                    <a:pt x="7601648" y="5256530"/>
                  </a:lnTo>
                  <a:lnTo>
                    <a:pt x="7596340" y="5251450"/>
                  </a:lnTo>
                  <a:lnTo>
                    <a:pt x="7590828" y="5247640"/>
                  </a:lnTo>
                  <a:lnTo>
                    <a:pt x="7585088" y="5242560"/>
                  </a:lnTo>
                  <a:lnTo>
                    <a:pt x="7579157" y="5240020"/>
                  </a:lnTo>
                  <a:lnTo>
                    <a:pt x="7519708" y="5219700"/>
                  </a:lnTo>
                  <a:lnTo>
                    <a:pt x="7491704" y="5219700"/>
                  </a:lnTo>
                  <a:lnTo>
                    <a:pt x="7451026" y="5229860"/>
                  </a:lnTo>
                  <a:lnTo>
                    <a:pt x="7432256" y="5240020"/>
                  </a:lnTo>
                  <a:lnTo>
                    <a:pt x="7426325" y="5242560"/>
                  </a:lnTo>
                  <a:lnTo>
                    <a:pt x="7420584" y="5247640"/>
                  </a:lnTo>
                  <a:lnTo>
                    <a:pt x="7415060" y="5251450"/>
                  </a:lnTo>
                  <a:lnTo>
                    <a:pt x="7409764" y="5256530"/>
                  </a:lnTo>
                  <a:lnTo>
                    <a:pt x="7404684" y="5260340"/>
                  </a:lnTo>
                  <a:lnTo>
                    <a:pt x="7399833" y="5265420"/>
                  </a:lnTo>
                  <a:lnTo>
                    <a:pt x="7395261" y="5271770"/>
                  </a:lnTo>
                  <a:lnTo>
                    <a:pt x="7390955" y="5276850"/>
                  </a:lnTo>
                  <a:lnTo>
                    <a:pt x="7371181" y="5313680"/>
                  </a:lnTo>
                  <a:lnTo>
                    <a:pt x="7363003" y="5354320"/>
                  </a:lnTo>
                  <a:lnTo>
                    <a:pt x="7362825" y="5361940"/>
                  </a:lnTo>
                  <a:lnTo>
                    <a:pt x="7363003" y="5369560"/>
                  </a:lnTo>
                  <a:lnTo>
                    <a:pt x="7371181" y="5410187"/>
                  </a:lnTo>
                  <a:lnTo>
                    <a:pt x="7390955" y="5447017"/>
                  </a:lnTo>
                  <a:lnTo>
                    <a:pt x="7395261" y="5452097"/>
                  </a:lnTo>
                  <a:lnTo>
                    <a:pt x="7399833" y="5458447"/>
                  </a:lnTo>
                  <a:lnTo>
                    <a:pt x="7404684" y="5463527"/>
                  </a:lnTo>
                  <a:lnTo>
                    <a:pt x="7409764" y="5467337"/>
                  </a:lnTo>
                  <a:lnTo>
                    <a:pt x="7415060" y="5472417"/>
                  </a:lnTo>
                  <a:lnTo>
                    <a:pt x="7420584" y="5476227"/>
                  </a:lnTo>
                  <a:lnTo>
                    <a:pt x="7426325" y="5481307"/>
                  </a:lnTo>
                  <a:lnTo>
                    <a:pt x="7432256" y="5483847"/>
                  </a:lnTo>
                  <a:lnTo>
                    <a:pt x="7438352" y="5487657"/>
                  </a:lnTo>
                  <a:lnTo>
                    <a:pt x="7444613" y="5491467"/>
                  </a:lnTo>
                  <a:lnTo>
                    <a:pt x="7464234" y="5499087"/>
                  </a:lnTo>
                  <a:lnTo>
                    <a:pt x="7491704" y="5504167"/>
                  </a:lnTo>
                  <a:lnTo>
                    <a:pt x="7519708" y="5504167"/>
                  </a:lnTo>
                  <a:lnTo>
                    <a:pt x="7566774" y="5491467"/>
                  </a:lnTo>
                  <a:lnTo>
                    <a:pt x="7579119" y="5483847"/>
                  </a:lnTo>
                  <a:lnTo>
                    <a:pt x="7585049" y="5481307"/>
                  </a:lnTo>
                  <a:lnTo>
                    <a:pt x="7590790" y="5476227"/>
                  </a:lnTo>
                  <a:lnTo>
                    <a:pt x="7596302" y="5472417"/>
                  </a:lnTo>
                  <a:lnTo>
                    <a:pt x="7601610" y="5467337"/>
                  </a:lnTo>
                  <a:lnTo>
                    <a:pt x="7606690" y="5463527"/>
                  </a:lnTo>
                  <a:lnTo>
                    <a:pt x="7611529" y="5458447"/>
                  </a:lnTo>
                  <a:lnTo>
                    <a:pt x="7616101" y="5452097"/>
                  </a:lnTo>
                  <a:lnTo>
                    <a:pt x="7620406" y="5447017"/>
                  </a:lnTo>
                  <a:lnTo>
                    <a:pt x="7624458" y="5440667"/>
                  </a:lnTo>
                  <a:lnTo>
                    <a:pt x="7628217" y="5435587"/>
                  </a:lnTo>
                  <a:lnTo>
                    <a:pt x="7631671" y="5429237"/>
                  </a:lnTo>
                  <a:lnTo>
                    <a:pt x="7645806" y="5389867"/>
                  </a:lnTo>
                  <a:lnTo>
                    <a:pt x="7648397" y="5369560"/>
                  </a:lnTo>
                  <a:lnTo>
                    <a:pt x="7648575" y="5361940"/>
                  </a:lnTo>
                  <a:close/>
                </a:path>
              </a:pathLst>
            </a:custGeom>
            <a:solidFill>
              <a:srgbClr val="B6131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77652" y="2282825"/>
            <a:ext cx="2524125" cy="13703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365"/>
              </a:lnSpc>
              <a:spcBef>
                <a:spcPts val="100"/>
              </a:spcBef>
            </a:pPr>
            <a:r>
              <a:rPr dirty="0" sz="6150" spc="-10"/>
              <a:t>Título</a:t>
            </a:r>
            <a:endParaRPr sz="6150"/>
          </a:p>
          <a:p>
            <a:pPr marL="53975">
              <a:lnSpc>
                <a:spcPts val="3225"/>
              </a:lnSpc>
              <a:tabLst>
                <a:tab pos="438784" algn="l"/>
                <a:tab pos="838835" algn="l"/>
                <a:tab pos="1199515" algn="l"/>
                <a:tab pos="1608455" algn="l"/>
                <a:tab pos="1997075" algn="l"/>
                <a:tab pos="2312035" algn="l"/>
              </a:tabLst>
            </a:pPr>
            <a:r>
              <a:rPr dirty="0" spc="-50" b="0">
                <a:latin typeface="Tahoma"/>
                <a:cs typeface="Tahoma"/>
              </a:rPr>
              <a:t>A</a:t>
            </a:r>
            <a:r>
              <a:rPr dirty="0" b="0">
                <a:latin typeface="Tahoma"/>
                <a:cs typeface="Tahoma"/>
              </a:rPr>
              <a:t>	</a:t>
            </a:r>
            <a:r>
              <a:rPr dirty="0" spc="-50" b="0">
                <a:latin typeface="Tahoma"/>
                <a:cs typeface="Tahoma"/>
              </a:rPr>
              <a:t>U</a:t>
            </a:r>
            <a:r>
              <a:rPr dirty="0" b="0">
                <a:latin typeface="Tahoma"/>
                <a:cs typeface="Tahoma"/>
              </a:rPr>
              <a:t>	</a:t>
            </a:r>
            <a:r>
              <a:rPr dirty="0" spc="-50" b="0">
                <a:latin typeface="Tahoma"/>
                <a:cs typeface="Tahoma"/>
              </a:rPr>
              <a:t>T</a:t>
            </a:r>
            <a:r>
              <a:rPr dirty="0" b="0">
                <a:latin typeface="Tahoma"/>
                <a:cs typeface="Tahoma"/>
              </a:rPr>
              <a:t>	</a:t>
            </a:r>
            <a:r>
              <a:rPr dirty="0" spc="-50" b="0">
                <a:latin typeface="Tahoma"/>
                <a:cs typeface="Tahoma"/>
              </a:rPr>
              <a:t>O</a:t>
            </a:r>
            <a:r>
              <a:rPr dirty="0" b="0">
                <a:latin typeface="Tahoma"/>
                <a:cs typeface="Tahoma"/>
              </a:rPr>
              <a:t>	</a:t>
            </a:r>
            <a:r>
              <a:rPr dirty="0" spc="-50" b="0">
                <a:latin typeface="Tahoma"/>
                <a:cs typeface="Tahoma"/>
              </a:rPr>
              <a:t>R</a:t>
            </a:r>
            <a:r>
              <a:rPr dirty="0" b="0">
                <a:latin typeface="Tahoma"/>
                <a:cs typeface="Tahoma"/>
              </a:rPr>
              <a:t>	</a:t>
            </a:r>
            <a:r>
              <a:rPr dirty="0" spc="-50" b="0">
                <a:latin typeface="Tahoma"/>
                <a:cs typeface="Tahoma"/>
              </a:rPr>
              <a:t>Í</a:t>
            </a:r>
            <a:r>
              <a:rPr dirty="0" b="0">
                <a:latin typeface="Tahoma"/>
                <a:cs typeface="Tahoma"/>
              </a:rPr>
              <a:t>	</a:t>
            </a:r>
            <a:r>
              <a:rPr dirty="0" spc="-50" b="0">
                <a:latin typeface="Tahoma"/>
                <a:cs typeface="Tahoma"/>
              </a:rPr>
              <a:t>A</a:t>
            </a:r>
          </a:p>
        </p:txBody>
      </p:sp>
      <p:pic>
        <p:nvPicPr>
          <p:cNvPr id="12" name="object 1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5875" y="4133850"/>
            <a:ext cx="3819524" cy="13525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5240"/>
            <a:ext cx="11430000" cy="6403340"/>
            <a:chOff x="0" y="15240"/>
            <a:chExt cx="11430000" cy="640334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29500" y="209550"/>
              <a:ext cx="3809999" cy="601027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354730" y="220100"/>
              <a:ext cx="885825" cy="888365"/>
            </a:xfrm>
            <a:custGeom>
              <a:avLst/>
              <a:gdLst/>
              <a:ahLst/>
              <a:cxnLst/>
              <a:rect l="l" t="t" r="r" b="b"/>
              <a:pathLst>
                <a:path w="885825" h="888365">
                  <a:moveTo>
                    <a:pt x="885822" y="2114"/>
                  </a:moveTo>
                  <a:lnTo>
                    <a:pt x="883708" y="887936"/>
                  </a:lnTo>
                  <a:lnTo>
                    <a:pt x="835108" y="886510"/>
                  </a:lnTo>
                  <a:lnTo>
                    <a:pt x="787200" y="882508"/>
                  </a:lnTo>
                  <a:lnTo>
                    <a:pt x="740050" y="875999"/>
                  </a:lnTo>
                  <a:lnTo>
                    <a:pt x="693726" y="867052"/>
                  </a:lnTo>
                  <a:lnTo>
                    <a:pt x="648296" y="855732"/>
                  </a:lnTo>
                  <a:lnTo>
                    <a:pt x="603826" y="842108"/>
                  </a:lnTo>
                  <a:lnTo>
                    <a:pt x="560385" y="826248"/>
                  </a:lnTo>
                  <a:lnTo>
                    <a:pt x="518039" y="808220"/>
                  </a:lnTo>
                  <a:lnTo>
                    <a:pt x="476857" y="788091"/>
                  </a:lnTo>
                  <a:lnTo>
                    <a:pt x="436904" y="765929"/>
                  </a:lnTo>
                  <a:lnTo>
                    <a:pt x="398249" y="741801"/>
                  </a:lnTo>
                  <a:lnTo>
                    <a:pt x="360960" y="715776"/>
                  </a:lnTo>
                  <a:lnTo>
                    <a:pt x="325103" y="687920"/>
                  </a:lnTo>
                  <a:lnTo>
                    <a:pt x="290745" y="658302"/>
                  </a:lnTo>
                  <a:lnTo>
                    <a:pt x="257955" y="626990"/>
                  </a:lnTo>
                  <a:lnTo>
                    <a:pt x="226800" y="594051"/>
                  </a:lnTo>
                  <a:lnTo>
                    <a:pt x="197347" y="559553"/>
                  </a:lnTo>
                  <a:lnTo>
                    <a:pt x="169663" y="523563"/>
                  </a:lnTo>
                  <a:lnTo>
                    <a:pt x="143816" y="486150"/>
                  </a:lnTo>
                  <a:lnTo>
                    <a:pt x="119873" y="447380"/>
                  </a:lnTo>
                  <a:lnTo>
                    <a:pt x="97901" y="407322"/>
                  </a:lnTo>
                  <a:lnTo>
                    <a:pt x="77969" y="366044"/>
                  </a:lnTo>
                  <a:lnTo>
                    <a:pt x="60143" y="323613"/>
                  </a:lnTo>
                  <a:lnTo>
                    <a:pt x="44491" y="280096"/>
                  </a:lnTo>
                  <a:lnTo>
                    <a:pt x="31080" y="235562"/>
                  </a:lnTo>
                  <a:lnTo>
                    <a:pt x="19977" y="190078"/>
                  </a:lnTo>
                  <a:lnTo>
                    <a:pt x="11250" y="143712"/>
                  </a:lnTo>
                  <a:lnTo>
                    <a:pt x="4967" y="96532"/>
                  </a:lnTo>
                  <a:lnTo>
                    <a:pt x="1194" y="48605"/>
                  </a:lnTo>
                  <a:lnTo>
                    <a:pt x="0" y="0"/>
                  </a:lnTo>
                  <a:lnTo>
                    <a:pt x="885822" y="2114"/>
                  </a:lnTo>
                  <a:close/>
                </a:path>
              </a:pathLst>
            </a:custGeom>
            <a:solidFill>
              <a:srgbClr val="B613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19137" y="2505087"/>
              <a:ext cx="6610350" cy="3714750"/>
            </a:xfrm>
            <a:custGeom>
              <a:avLst/>
              <a:gdLst/>
              <a:ahLst/>
              <a:cxnLst/>
              <a:rect l="l" t="t" r="r" b="b"/>
              <a:pathLst>
                <a:path w="6610350" h="3714750">
                  <a:moveTo>
                    <a:pt x="3333762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1323987" y="85725"/>
                  </a:lnTo>
                  <a:lnTo>
                    <a:pt x="1323987" y="28575"/>
                  </a:lnTo>
                  <a:lnTo>
                    <a:pt x="3333762" y="28575"/>
                  </a:lnTo>
                  <a:lnTo>
                    <a:pt x="3333762" y="0"/>
                  </a:lnTo>
                  <a:close/>
                </a:path>
                <a:path w="6610350" h="3714750">
                  <a:moveTo>
                    <a:pt x="6610350" y="2324100"/>
                  </a:moveTo>
                  <a:lnTo>
                    <a:pt x="6561874" y="2324938"/>
                  </a:lnTo>
                  <a:lnTo>
                    <a:pt x="6513804" y="2327440"/>
                  </a:lnTo>
                  <a:lnTo>
                    <a:pt x="6466179" y="2331580"/>
                  </a:lnTo>
                  <a:lnTo>
                    <a:pt x="6419037" y="2337333"/>
                  </a:lnTo>
                  <a:lnTo>
                    <a:pt x="6372390" y="2344661"/>
                  </a:lnTo>
                  <a:lnTo>
                    <a:pt x="6326276" y="2353538"/>
                  </a:lnTo>
                  <a:lnTo>
                    <a:pt x="6280721" y="2363952"/>
                  </a:lnTo>
                  <a:lnTo>
                    <a:pt x="6235738" y="2375852"/>
                  </a:lnTo>
                  <a:lnTo>
                    <a:pt x="6191377" y="2389238"/>
                  </a:lnTo>
                  <a:lnTo>
                    <a:pt x="6147651" y="2404059"/>
                  </a:lnTo>
                  <a:lnTo>
                    <a:pt x="6104598" y="2420289"/>
                  </a:lnTo>
                  <a:lnTo>
                    <a:pt x="6062230" y="2437917"/>
                  </a:lnTo>
                  <a:lnTo>
                    <a:pt x="6020587" y="2456891"/>
                  </a:lnTo>
                  <a:lnTo>
                    <a:pt x="5979693" y="2477211"/>
                  </a:lnTo>
                  <a:lnTo>
                    <a:pt x="5939574" y="2498826"/>
                  </a:lnTo>
                  <a:lnTo>
                    <a:pt x="5900255" y="2521724"/>
                  </a:lnTo>
                  <a:lnTo>
                    <a:pt x="5861774" y="2545880"/>
                  </a:lnTo>
                  <a:lnTo>
                    <a:pt x="5824144" y="2571254"/>
                  </a:lnTo>
                  <a:lnTo>
                    <a:pt x="5787402" y="2597810"/>
                  </a:lnTo>
                  <a:lnTo>
                    <a:pt x="5751576" y="2625547"/>
                  </a:lnTo>
                  <a:lnTo>
                    <a:pt x="5716689" y="2654414"/>
                  </a:lnTo>
                  <a:lnTo>
                    <a:pt x="5682767" y="2684399"/>
                  </a:lnTo>
                  <a:lnTo>
                    <a:pt x="5649836" y="2715476"/>
                  </a:lnTo>
                  <a:lnTo>
                    <a:pt x="5617934" y="2747594"/>
                  </a:lnTo>
                  <a:lnTo>
                    <a:pt x="5587073" y="2780754"/>
                  </a:lnTo>
                  <a:lnTo>
                    <a:pt x="5557291" y="2814904"/>
                  </a:lnTo>
                  <a:lnTo>
                    <a:pt x="5528615" y="2850045"/>
                  </a:lnTo>
                  <a:lnTo>
                    <a:pt x="5501081" y="2886113"/>
                  </a:lnTo>
                  <a:lnTo>
                    <a:pt x="5474690" y="2923108"/>
                  </a:lnTo>
                  <a:lnTo>
                    <a:pt x="5449494" y="2961005"/>
                  </a:lnTo>
                  <a:lnTo>
                    <a:pt x="5425516" y="2999752"/>
                  </a:lnTo>
                  <a:lnTo>
                    <a:pt x="5402770" y="3039338"/>
                  </a:lnTo>
                  <a:lnTo>
                    <a:pt x="5381295" y="3079737"/>
                  </a:lnTo>
                  <a:lnTo>
                    <a:pt x="5361127" y="3120910"/>
                  </a:lnTo>
                  <a:lnTo>
                    <a:pt x="5342267" y="3162846"/>
                  </a:lnTo>
                  <a:lnTo>
                    <a:pt x="5324767" y="3205492"/>
                  </a:lnTo>
                  <a:lnTo>
                    <a:pt x="5308638" y="3248850"/>
                  </a:lnTo>
                  <a:lnTo>
                    <a:pt x="5293919" y="3292881"/>
                  </a:lnTo>
                  <a:lnTo>
                    <a:pt x="5280634" y="3337547"/>
                  </a:lnTo>
                  <a:lnTo>
                    <a:pt x="5268811" y="3382835"/>
                  </a:lnTo>
                  <a:lnTo>
                    <a:pt x="5258473" y="3428708"/>
                  </a:lnTo>
                  <a:lnTo>
                    <a:pt x="5249659" y="3475139"/>
                  </a:lnTo>
                  <a:lnTo>
                    <a:pt x="5242369" y="3522103"/>
                  </a:lnTo>
                  <a:lnTo>
                    <a:pt x="5236667" y="3569576"/>
                  </a:lnTo>
                  <a:lnTo>
                    <a:pt x="5232552" y="3617518"/>
                  </a:lnTo>
                  <a:lnTo>
                    <a:pt x="5230063" y="3665918"/>
                  </a:lnTo>
                  <a:lnTo>
                    <a:pt x="5229225" y="3714737"/>
                  </a:lnTo>
                  <a:lnTo>
                    <a:pt x="6610350" y="3714737"/>
                  </a:lnTo>
                  <a:lnTo>
                    <a:pt x="6610350" y="2324100"/>
                  </a:lnTo>
                  <a:close/>
                </a:path>
              </a:pathLst>
            </a:custGeom>
            <a:solidFill>
              <a:srgbClr val="E72F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600699" y="4524374"/>
              <a:ext cx="685800" cy="695325"/>
            </a:xfrm>
            <a:custGeom>
              <a:avLst/>
              <a:gdLst/>
              <a:ahLst/>
              <a:cxnLst/>
              <a:rect l="l" t="t" r="r" b="b"/>
              <a:pathLst>
                <a:path w="685800" h="695325">
                  <a:moveTo>
                    <a:pt x="685799" y="695324"/>
                  </a:moveTo>
                  <a:lnTo>
                    <a:pt x="0" y="695324"/>
                  </a:lnTo>
                  <a:lnTo>
                    <a:pt x="1582" y="647718"/>
                  </a:lnTo>
                  <a:lnTo>
                    <a:pt x="6260" y="600973"/>
                  </a:lnTo>
                  <a:lnTo>
                    <a:pt x="13932" y="555192"/>
                  </a:lnTo>
                  <a:lnTo>
                    <a:pt x="24497" y="510479"/>
                  </a:lnTo>
                  <a:lnTo>
                    <a:pt x="37851" y="466938"/>
                  </a:lnTo>
                  <a:lnTo>
                    <a:pt x="53893" y="424672"/>
                  </a:lnTo>
                  <a:lnTo>
                    <a:pt x="72520" y="383785"/>
                  </a:lnTo>
                  <a:lnTo>
                    <a:pt x="93631" y="344380"/>
                  </a:lnTo>
                  <a:lnTo>
                    <a:pt x="117123" y="306561"/>
                  </a:lnTo>
                  <a:lnTo>
                    <a:pt x="142894" y="270432"/>
                  </a:lnTo>
                  <a:lnTo>
                    <a:pt x="170842" y="236095"/>
                  </a:lnTo>
                  <a:lnTo>
                    <a:pt x="200865" y="203655"/>
                  </a:lnTo>
                  <a:lnTo>
                    <a:pt x="232861" y="173215"/>
                  </a:lnTo>
                  <a:lnTo>
                    <a:pt x="266727" y="144879"/>
                  </a:lnTo>
                  <a:lnTo>
                    <a:pt x="302362" y="118750"/>
                  </a:lnTo>
                  <a:lnTo>
                    <a:pt x="339663" y="94932"/>
                  </a:lnTo>
                  <a:lnTo>
                    <a:pt x="378528" y="73528"/>
                  </a:lnTo>
                  <a:lnTo>
                    <a:pt x="418855" y="54641"/>
                  </a:lnTo>
                  <a:lnTo>
                    <a:pt x="460542" y="38377"/>
                  </a:lnTo>
                  <a:lnTo>
                    <a:pt x="503486" y="24837"/>
                  </a:lnTo>
                  <a:lnTo>
                    <a:pt x="547587" y="14126"/>
                  </a:lnTo>
                  <a:lnTo>
                    <a:pt x="592740" y="6347"/>
                  </a:lnTo>
                  <a:lnTo>
                    <a:pt x="638845" y="1604"/>
                  </a:lnTo>
                  <a:lnTo>
                    <a:pt x="685799" y="0"/>
                  </a:lnTo>
                  <a:lnTo>
                    <a:pt x="685799" y="695324"/>
                  </a:lnTo>
                  <a:close/>
                </a:path>
              </a:pathLst>
            </a:custGeom>
            <a:solidFill>
              <a:srgbClr val="B613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71462" y="5667387"/>
              <a:ext cx="1266825" cy="352425"/>
            </a:xfrm>
            <a:custGeom>
              <a:avLst/>
              <a:gdLst/>
              <a:ahLst/>
              <a:cxnLst/>
              <a:rect l="l" t="t" r="r" b="b"/>
              <a:pathLst>
                <a:path w="1266825" h="352425">
                  <a:moveTo>
                    <a:pt x="342900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342900" y="352425"/>
                  </a:lnTo>
                  <a:lnTo>
                    <a:pt x="342900" y="0"/>
                  </a:lnTo>
                  <a:close/>
                </a:path>
                <a:path w="1266825" h="352425">
                  <a:moveTo>
                    <a:pt x="790575" y="0"/>
                  </a:moveTo>
                  <a:lnTo>
                    <a:pt x="447675" y="0"/>
                  </a:lnTo>
                  <a:lnTo>
                    <a:pt x="447675" y="352425"/>
                  </a:lnTo>
                  <a:lnTo>
                    <a:pt x="790575" y="352425"/>
                  </a:lnTo>
                  <a:lnTo>
                    <a:pt x="790575" y="0"/>
                  </a:lnTo>
                  <a:close/>
                </a:path>
                <a:path w="1266825" h="352425">
                  <a:moveTo>
                    <a:pt x="1266825" y="0"/>
                  </a:moveTo>
                  <a:lnTo>
                    <a:pt x="914400" y="0"/>
                  </a:lnTo>
                  <a:lnTo>
                    <a:pt x="914400" y="352425"/>
                  </a:lnTo>
                  <a:lnTo>
                    <a:pt x="1266825" y="352425"/>
                  </a:lnTo>
                  <a:lnTo>
                    <a:pt x="1266825" y="0"/>
                  </a:lnTo>
                  <a:close/>
                </a:path>
              </a:pathLst>
            </a:custGeom>
            <a:solidFill>
              <a:srgbClr val="B1DF8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7938" y="996950"/>
            <a:ext cx="5363210" cy="1256030"/>
          </a:xfrm>
          <a:prstGeom prst="rect"/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3229"/>
              </a:lnSpc>
              <a:spcBef>
                <a:spcPts val="200"/>
              </a:spcBef>
            </a:pPr>
            <a:r>
              <a:rPr dirty="0" spc="-190"/>
              <a:t>Describe</a:t>
            </a:r>
            <a:r>
              <a:rPr dirty="0" spc="-220"/>
              <a:t> </a:t>
            </a:r>
            <a:r>
              <a:rPr dirty="0" spc="-130"/>
              <a:t>el</a:t>
            </a:r>
            <a:r>
              <a:rPr dirty="0" spc="-215"/>
              <a:t> </a:t>
            </a:r>
            <a:r>
              <a:rPr dirty="0" spc="-175"/>
              <a:t>problema</a:t>
            </a:r>
            <a:r>
              <a:rPr dirty="0" spc="-215"/>
              <a:t> </a:t>
            </a:r>
            <a:r>
              <a:rPr dirty="0" spc="-195"/>
              <a:t>que</a:t>
            </a:r>
            <a:r>
              <a:rPr dirty="0" spc="-220"/>
              <a:t> </a:t>
            </a:r>
            <a:r>
              <a:rPr dirty="0" spc="-165"/>
              <a:t>resuelves </a:t>
            </a:r>
            <a:r>
              <a:rPr dirty="0" spc="-190"/>
              <a:t>y,</a:t>
            </a:r>
            <a:r>
              <a:rPr dirty="0" spc="-229"/>
              <a:t> </a:t>
            </a:r>
            <a:r>
              <a:rPr dirty="0" spc="-180"/>
              <a:t>sobre</a:t>
            </a:r>
            <a:r>
              <a:rPr dirty="0" spc="-229"/>
              <a:t> </a:t>
            </a:r>
            <a:r>
              <a:rPr dirty="0" spc="-150"/>
              <a:t>todo,</a:t>
            </a:r>
            <a:r>
              <a:rPr dirty="0" spc="-229"/>
              <a:t> </a:t>
            </a:r>
            <a:r>
              <a:rPr dirty="0" spc="-130"/>
              <a:t>el</a:t>
            </a:r>
            <a:r>
              <a:rPr dirty="0" spc="-229"/>
              <a:t> </a:t>
            </a:r>
            <a:r>
              <a:rPr dirty="0" spc="-180"/>
              <a:t>motivo</a:t>
            </a:r>
            <a:r>
              <a:rPr dirty="0" spc="-225"/>
              <a:t> </a:t>
            </a:r>
            <a:r>
              <a:rPr dirty="0" spc="-150"/>
              <a:t>por</a:t>
            </a:r>
            <a:r>
              <a:rPr dirty="0" spc="-229"/>
              <a:t> </a:t>
            </a:r>
            <a:r>
              <a:rPr dirty="0" spc="-130"/>
              <a:t>el</a:t>
            </a:r>
            <a:r>
              <a:rPr dirty="0" spc="-229"/>
              <a:t> </a:t>
            </a:r>
            <a:r>
              <a:rPr dirty="0" spc="-20"/>
              <a:t>cual </a:t>
            </a:r>
            <a:r>
              <a:rPr dirty="0" spc="-160"/>
              <a:t>tu</a:t>
            </a:r>
            <a:r>
              <a:rPr dirty="0" spc="-240"/>
              <a:t> </a:t>
            </a:r>
            <a:r>
              <a:rPr dirty="0" spc="-170"/>
              <a:t>idea</a:t>
            </a:r>
            <a:r>
              <a:rPr dirty="0" spc="-240"/>
              <a:t> </a:t>
            </a:r>
            <a:r>
              <a:rPr dirty="0" spc="-210"/>
              <a:t>es</a:t>
            </a:r>
            <a:r>
              <a:rPr dirty="0" spc="-235"/>
              <a:t> </a:t>
            </a:r>
            <a:r>
              <a:rPr dirty="0" spc="-80"/>
              <a:t>interesante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413" y="2882900"/>
            <a:ext cx="3622675" cy="146748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38735">
              <a:lnSpc>
                <a:spcPts val="1870"/>
              </a:lnSpc>
              <a:spcBef>
                <a:spcPts val="250"/>
              </a:spcBef>
            </a:pP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Sed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ut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perspiciatis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unde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omnis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iste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natus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error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sit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voluptatem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accusantium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doloremque</a:t>
            </a:r>
            <a:r>
              <a:rPr dirty="0" sz="1650" spc="-12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laudantium,</a:t>
            </a:r>
            <a:endParaRPr sz="1650">
              <a:latin typeface="Tahoma"/>
              <a:cs typeface="Tahoma"/>
            </a:endParaRPr>
          </a:p>
          <a:p>
            <a:pPr marL="12700" marR="5080">
              <a:lnSpc>
                <a:spcPts val="1880"/>
              </a:lnSpc>
              <a:spcBef>
                <a:spcPts val="10"/>
              </a:spcBef>
            </a:pPr>
            <a:r>
              <a:rPr dirty="0" sz="1650" spc="-50">
                <a:solidFill>
                  <a:srgbClr val="B61313"/>
                </a:solidFill>
                <a:latin typeface="Tahoma"/>
                <a:cs typeface="Tahoma"/>
              </a:rPr>
              <a:t>totam.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10" b="1">
                <a:solidFill>
                  <a:srgbClr val="B61313"/>
                </a:solidFill>
                <a:latin typeface="Tahoma"/>
                <a:cs typeface="Tahoma"/>
              </a:rPr>
              <a:t>Aperiam, </a:t>
            </a:r>
            <a:r>
              <a:rPr dirty="0" sz="1650" spc="-130" b="1">
                <a:solidFill>
                  <a:srgbClr val="B61313"/>
                </a:solidFill>
                <a:latin typeface="Tahoma"/>
                <a:cs typeface="Tahoma"/>
              </a:rPr>
              <a:t>eaque</a:t>
            </a:r>
            <a:r>
              <a:rPr dirty="0" sz="1650" spc="-114" b="1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5" b="1">
                <a:solidFill>
                  <a:srgbClr val="B61313"/>
                </a:solidFill>
                <a:latin typeface="Tahoma"/>
                <a:cs typeface="Tahoma"/>
              </a:rPr>
              <a:t>ipsa</a:t>
            </a:r>
            <a:r>
              <a:rPr dirty="0" sz="1650" spc="-114" b="1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20" b="1">
                <a:solidFill>
                  <a:srgbClr val="B61313"/>
                </a:solidFill>
                <a:latin typeface="Tahoma"/>
                <a:cs typeface="Tahoma"/>
              </a:rPr>
              <a:t>quae</a:t>
            </a:r>
            <a:r>
              <a:rPr dirty="0" sz="1650" spc="-114" b="1">
                <a:solidFill>
                  <a:srgbClr val="B61313"/>
                </a:solidFill>
                <a:latin typeface="Tahoma"/>
                <a:cs typeface="Tahoma"/>
              </a:rPr>
              <a:t> ab </a:t>
            </a:r>
            <a:r>
              <a:rPr dirty="0" sz="1650" spc="-45" b="1">
                <a:solidFill>
                  <a:srgbClr val="B61313"/>
                </a:solidFill>
                <a:latin typeface="Tahoma"/>
                <a:cs typeface="Tahoma"/>
              </a:rPr>
              <a:t>illo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inventore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veritatis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et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quasi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architecto </a:t>
            </a:r>
            <a:r>
              <a:rPr dirty="0" sz="1650" spc="-50">
                <a:solidFill>
                  <a:srgbClr val="B61313"/>
                </a:solidFill>
                <a:latin typeface="Tahoma"/>
                <a:cs typeface="Tahoma"/>
              </a:rPr>
              <a:t>beatae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vitae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dicta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sunt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explicabo.</a:t>
            </a:r>
            <a:endParaRPr sz="1650">
              <a:latin typeface="Tahoma"/>
              <a:cs typeface="Tahoma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8150" y="4572000"/>
            <a:ext cx="1095374" cy="10953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5240"/>
            <a:ext cx="11430000" cy="6403340"/>
            <a:chOff x="0" y="15240"/>
            <a:chExt cx="11430000" cy="6403340"/>
          </a:xfrm>
        </p:grpSpPr>
        <p:sp>
          <p:nvSpPr>
            <p:cNvPr id="3" name="object 3" descr=""/>
            <p:cNvSpPr/>
            <p:nvPr/>
          </p:nvSpPr>
          <p:spPr>
            <a:xfrm>
              <a:off x="10354730" y="220100"/>
              <a:ext cx="885825" cy="888365"/>
            </a:xfrm>
            <a:custGeom>
              <a:avLst/>
              <a:gdLst/>
              <a:ahLst/>
              <a:cxnLst/>
              <a:rect l="l" t="t" r="r" b="b"/>
              <a:pathLst>
                <a:path w="885825" h="888365">
                  <a:moveTo>
                    <a:pt x="885822" y="2114"/>
                  </a:moveTo>
                  <a:lnTo>
                    <a:pt x="883708" y="887936"/>
                  </a:lnTo>
                  <a:lnTo>
                    <a:pt x="835108" y="886510"/>
                  </a:lnTo>
                  <a:lnTo>
                    <a:pt x="787200" y="882508"/>
                  </a:lnTo>
                  <a:lnTo>
                    <a:pt x="740050" y="875999"/>
                  </a:lnTo>
                  <a:lnTo>
                    <a:pt x="693726" y="867052"/>
                  </a:lnTo>
                  <a:lnTo>
                    <a:pt x="648296" y="855732"/>
                  </a:lnTo>
                  <a:lnTo>
                    <a:pt x="603826" y="842108"/>
                  </a:lnTo>
                  <a:lnTo>
                    <a:pt x="560385" y="826248"/>
                  </a:lnTo>
                  <a:lnTo>
                    <a:pt x="518039" y="808220"/>
                  </a:lnTo>
                  <a:lnTo>
                    <a:pt x="476857" y="788091"/>
                  </a:lnTo>
                  <a:lnTo>
                    <a:pt x="436904" y="765929"/>
                  </a:lnTo>
                  <a:lnTo>
                    <a:pt x="398249" y="741801"/>
                  </a:lnTo>
                  <a:lnTo>
                    <a:pt x="360960" y="715776"/>
                  </a:lnTo>
                  <a:lnTo>
                    <a:pt x="325103" y="687920"/>
                  </a:lnTo>
                  <a:lnTo>
                    <a:pt x="290745" y="658302"/>
                  </a:lnTo>
                  <a:lnTo>
                    <a:pt x="257955" y="626990"/>
                  </a:lnTo>
                  <a:lnTo>
                    <a:pt x="226800" y="594051"/>
                  </a:lnTo>
                  <a:lnTo>
                    <a:pt x="197347" y="559553"/>
                  </a:lnTo>
                  <a:lnTo>
                    <a:pt x="169663" y="523563"/>
                  </a:lnTo>
                  <a:lnTo>
                    <a:pt x="143816" y="486150"/>
                  </a:lnTo>
                  <a:lnTo>
                    <a:pt x="119873" y="447380"/>
                  </a:lnTo>
                  <a:lnTo>
                    <a:pt x="97901" y="407322"/>
                  </a:lnTo>
                  <a:lnTo>
                    <a:pt x="77969" y="366044"/>
                  </a:lnTo>
                  <a:lnTo>
                    <a:pt x="60143" y="323613"/>
                  </a:lnTo>
                  <a:lnTo>
                    <a:pt x="44491" y="280096"/>
                  </a:lnTo>
                  <a:lnTo>
                    <a:pt x="31080" y="235562"/>
                  </a:lnTo>
                  <a:lnTo>
                    <a:pt x="19977" y="190078"/>
                  </a:lnTo>
                  <a:lnTo>
                    <a:pt x="11250" y="143712"/>
                  </a:lnTo>
                  <a:lnTo>
                    <a:pt x="4967" y="96532"/>
                  </a:lnTo>
                  <a:lnTo>
                    <a:pt x="1194" y="48605"/>
                  </a:lnTo>
                  <a:lnTo>
                    <a:pt x="0" y="0"/>
                  </a:lnTo>
                  <a:lnTo>
                    <a:pt x="885822" y="2114"/>
                  </a:lnTo>
                  <a:close/>
                </a:path>
              </a:pathLst>
            </a:custGeom>
            <a:solidFill>
              <a:srgbClr val="B613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09612" y="2085987"/>
              <a:ext cx="10058400" cy="3865879"/>
            </a:xfrm>
            <a:custGeom>
              <a:avLst/>
              <a:gdLst/>
              <a:ahLst/>
              <a:cxnLst/>
              <a:rect l="l" t="t" r="r" b="b"/>
              <a:pathLst>
                <a:path w="10058400" h="3865879">
                  <a:moveTo>
                    <a:pt x="30956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0" y="76200"/>
                  </a:lnTo>
                  <a:lnTo>
                    <a:pt x="1228725" y="76200"/>
                  </a:lnTo>
                  <a:lnTo>
                    <a:pt x="1228725" y="28575"/>
                  </a:lnTo>
                  <a:lnTo>
                    <a:pt x="3095625" y="28575"/>
                  </a:lnTo>
                  <a:lnTo>
                    <a:pt x="3095625" y="0"/>
                  </a:lnTo>
                  <a:close/>
                </a:path>
                <a:path w="10058400" h="3865879">
                  <a:moveTo>
                    <a:pt x="9324975" y="3723640"/>
                  </a:moveTo>
                  <a:lnTo>
                    <a:pt x="9318625" y="3681730"/>
                  </a:lnTo>
                  <a:lnTo>
                    <a:pt x="9316123" y="3674834"/>
                  </a:lnTo>
                  <a:lnTo>
                    <a:pt x="9316123" y="3723640"/>
                  </a:lnTo>
                  <a:lnTo>
                    <a:pt x="9315958" y="3729990"/>
                  </a:lnTo>
                  <a:lnTo>
                    <a:pt x="9308008" y="3769360"/>
                  </a:lnTo>
                  <a:lnTo>
                    <a:pt x="9305557" y="3774440"/>
                  </a:lnTo>
                  <a:lnTo>
                    <a:pt x="9302801" y="3780790"/>
                  </a:lnTo>
                  <a:lnTo>
                    <a:pt x="9299740" y="3787127"/>
                  </a:lnTo>
                  <a:lnTo>
                    <a:pt x="9296387" y="3792207"/>
                  </a:lnTo>
                  <a:lnTo>
                    <a:pt x="9292730" y="3798557"/>
                  </a:lnTo>
                  <a:lnTo>
                    <a:pt x="9270530" y="3822687"/>
                  </a:lnTo>
                  <a:lnTo>
                    <a:pt x="9265387" y="3827767"/>
                  </a:lnTo>
                  <a:lnTo>
                    <a:pt x="9260027" y="3831577"/>
                  </a:lnTo>
                  <a:lnTo>
                    <a:pt x="9254439" y="3835387"/>
                  </a:lnTo>
                  <a:lnTo>
                    <a:pt x="9248686" y="3839197"/>
                  </a:lnTo>
                  <a:lnTo>
                    <a:pt x="9242768" y="3841737"/>
                  </a:lnTo>
                  <a:lnTo>
                    <a:pt x="9236685" y="3845547"/>
                  </a:lnTo>
                  <a:lnTo>
                    <a:pt x="9224086" y="3850627"/>
                  </a:lnTo>
                  <a:lnTo>
                    <a:pt x="9217635" y="3851897"/>
                  </a:lnTo>
                  <a:lnTo>
                    <a:pt x="9211069" y="3854437"/>
                  </a:lnTo>
                  <a:lnTo>
                    <a:pt x="9197696" y="3856977"/>
                  </a:lnTo>
                  <a:lnTo>
                    <a:pt x="9190952" y="3856977"/>
                  </a:lnTo>
                  <a:lnTo>
                    <a:pt x="9184157" y="3858247"/>
                  </a:lnTo>
                  <a:lnTo>
                    <a:pt x="9170530" y="3858247"/>
                  </a:lnTo>
                  <a:lnTo>
                    <a:pt x="9163736" y="3856977"/>
                  </a:lnTo>
                  <a:lnTo>
                    <a:pt x="9156992" y="3856977"/>
                  </a:lnTo>
                  <a:lnTo>
                    <a:pt x="9143619" y="3854437"/>
                  </a:lnTo>
                  <a:lnTo>
                    <a:pt x="9137053" y="3851897"/>
                  </a:lnTo>
                  <a:lnTo>
                    <a:pt x="9130601" y="3850627"/>
                  </a:lnTo>
                  <a:lnTo>
                    <a:pt x="9118003" y="3845547"/>
                  </a:lnTo>
                  <a:lnTo>
                    <a:pt x="9111920" y="3841737"/>
                  </a:lnTo>
                  <a:lnTo>
                    <a:pt x="9106002" y="3839197"/>
                  </a:lnTo>
                  <a:lnTo>
                    <a:pt x="9100236" y="3835387"/>
                  </a:lnTo>
                  <a:lnTo>
                    <a:pt x="9094660" y="3831577"/>
                  </a:lnTo>
                  <a:lnTo>
                    <a:pt x="9089301" y="3827767"/>
                  </a:lnTo>
                  <a:lnTo>
                    <a:pt x="9084145" y="3822687"/>
                  </a:lnTo>
                  <a:lnTo>
                    <a:pt x="9079217" y="3818877"/>
                  </a:lnTo>
                  <a:lnTo>
                    <a:pt x="9058300" y="3792207"/>
                  </a:lnTo>
                  <a:lnTo>
                    <a:pt x="9054948" y="3787127"/>
                  </a:lnTo>
                  <a:lnTo>
                    <a:pt x="9051887" y="3780790"/>
                  </a:lnTo>
                  <a:lnTo>
                    <a:pt x="9049131" y="3774440"/>
                  </a:lnTo>
                  <a:lnTo>
                    <a:pt x="9046667" y="3769360"/>
                  </a:lnTo>
                  <a:lnTo>
                    <a:pt x="9038730" y="3729990"/>
                  </a:lnTo>
                  <a:lnTo>
                    <a:pt x="9038565" y="3723640"/>
                  </a:lnTo>
                  <a:lnTo>
                    <a:pt x="9038730" y="3717290"/>
                  </a:lnTo>
                  <a:lnTo>
                    <a:pt x="9046667" y="3677920"/>
                  </a:lnTo>
                  <a:lnTo>
                    <a:pt x="9049131" y="3672840"/>
                  </a:lnTo>
                  <a:lnTo>
                    <a:pt x="9051887" y="3666490"/>
                  </a:lnTo>
                  <a:lnTo>
                    <a:pt x="9054948" y="3660140"/>
                  </a:lnTo>
                  <a:lnTo>
                    <a:pt x="9058300" y="3655060"/>
                  </a:lnTo>
                  <a:lnTo>
                    <a:pt x="9061958" y="3648710"/>
                  </a:lnTo>
                  <a:lnTo>
                    <a:pt x="9084145" y="3624580"/>
                  </a:lnTo>
                  <a:lnTo>
                    <a:pt x="9089301" y="3619500"/>
                  </a:lnTo>
                  <a:lnTo>
                    <a:pt x="9094660" y="3615690"/>
                  </a:lnTo>
                  <a:lnTo>
                    <a:pt x="9100236" y="3611880"/>
                  </a:lnTo>
                  <a:lnTo>
                    <a:pt x="9106002" y="3608070"/>
                  </a:lnTo>
                  <a:lnTo>
                    <a:pt x="9111920" y="3605530"/>
                  </a:lnTo>
                  <a:lnTo>
                    <a:pt x="9118003" y="3601720"/>
                  </a:lnTo>
                  <a:lnTo>
                    <a:pt x="9130601" y="3596640"/>
                  </a:lnTo>
                  <a:lnTo>
                    <a:pt x="9137053" y="3595370"/>
                  </a:lnTo>
                  <a:lnTo>
                    <a:pt x="9143619" y="3592830"/>
                  </a:lnTo>
                  <a:lnTo>
                    <a:pt x="9156992" y="3590290"/>
                  </a:lnTo>
                  <a:lnTo>
                    <a:pt x="9163736" y="3590290"/>
                  </a:lnTo>
                  <a:lnTo>
                    <a:pt x="9170530" y="3589020"/>
                  </a:lnTo>
                  <a:lnTo>
                    <a:pt x="9184157" y="3589020"/>
                  </a:lnTo>
                  <a:lnTo>
                    <a:pt x="9190939" y="3590290"/>
                  </a:lnTo>
                  <a:lnTo>
                    <a:pt x="9197696" y="3590290"/>
                  </a:lnTo>
                  <a:lnTo>
                    <a:pt x="9211056" y="3592830"/>
                  </a:lnTo>
                  <a:lnTo>
                    <a:pt x="9217609" y="3595370"/>
                  </a:lnTo>
                  <a:lnTo>
                    <a:pt x="9224073" y="3596640"/>
                  </a:lnTo>
                  <a:lnTo>
                    <a:pt x="9236659" y="3601720"/>
                  </a:lnTo>
                  <a:lnTo>
                    <a:pt x="9242730" y="3605530"/>
                  </a:lnTo>
                  <a:lnTo>
                    <a:pt x="9248648" y="3608070"/>
                  </a:lnTo>
                  <a:lnTo>
                    <a:pt x="9254401" y="3611880"/>
                  </a:lnTo>
                  <a:lnTo>
                    <a:pt x="9259976" y="3615690"/>
                  </a:lnTo>
                  <a:lnTo>
                    <a:pt x="9265336" y="3619500"/>
                  </a:lnTo>
                  <a:lnTo>
                    <a:pt x="9270492" y="3624580"/>
                  </a:lnTo>
                  <a:lnTo>
                    <a:pt x="9275432" y="3628390"/>
                  </a:lnTo>
                  <a:lnTo>
                    <a:pt x="9296336" y="3655060"/>
                  </a:lnTo>
                  <a:lnTo>
                    <a:pt x="9299689" y="3660140"/>
                  </a:lnTo>
                  <a:lnTo>
                    <a:pt x="9302750" y="3666490"/>
                  </a:lnTo>
                  <a:lnTo>
                    <a:pt x="9305519" y="3672840"/>
                  </a:lnTo>
                  <a:lnTo>
                    <a:pt x="9307970" y="3677920"/>
                  </a:lnTo>
                  <a:lnTo>
                    <a:pt x="9315945" y="3717290"/>
                  </a:lnTo>
                  <a:lnTo>
                    <a:pt x="9316123" y="3723640"/>
                  </a:lnTo>
                  <a:lnTo>
                    <a:pt x="9316123" y="3674834"/>
                  </a:lnTo>
                  <a:lnTo>
                    <a:pt x="9295917" y="3638550"/>
                  </a:lnTo>
                  <a:lnTo>
                    <a:pt x="9291472" y="3633470"/>
                  </a:lnTo>
                  <a:lnTo>
                    <a:pt x="9286748" y="3627120"/>
                  </a:lnTo>
                  <a:lnTo>
                    <a:pt x="9281744" y="3622040"/>
                  </a:lnTo>
                  <a:lnTo>
                    <a:pt x="9276486" y="3618230"/>
                  </a:lnTo>
                  <a:lnTo>
                    <a:pt x="9271000" y="3613150"/>
                  </a:lnTo>
                  <a:lnTo>
                    <a:pt x="9265298" y="3609340"/>
                  </a:lnTo>
                  <a:lnTo>
                    <a:pt x="9259367" y="3604260"/>
                  </a:lnTo>
                  <a:lnTo>
                    <a:pt x="9253233" y="3601720"/>
                  </a:lnTo>
                  <a:lnTo>
                    <a:pt x="9191815" y="3581400"/>
                  </a:lnTo>
                  <a:lnTo>
                    <a:pt x="9162872" y="3581400"/>
                  </a:lnTo>
                  <a:lnTo>
                    <a:pt x="9120848" y="3591560"/>
                  </a:lnTo>
                  <a:lnTo>
                    <a:pt x="9101455" y="3601720"/>
                  </a:lnTo>
                  <a:lnTo>
                    <a:pt x="9095321" y="3604260"/>
                  </a:lnTo>
                  <a:lnTo>
                    <a:pt x="9089390" y="3609340"/>
                  </a:lnTo>
                  <a:lnTo>
                    <a:pt x="9083688" y="3613150"/>
                  </a:lnTo>
                  <a:lnTo>
                    <a:pt x="9078201" y="3618230"/>
                  </a:lnTo>
                  <a:lnTo>
                    <a:pt x="9072943" y="3622040"/>
                  </a:lnTo>
                  <a:lnTo>
                    <a:pt x="9067940" y="3627120"/>
                  </a:lnTo>
                  <a:lnTo>
                    <a:pt x="9063215" y="3633470"/>
                  </a:lnTo>
                  <a:lnTo>
                    <a:pt x="9058770" y="3638550"/>
                  </a:lnTo>
                  <a:lnTo>
                    <a:pt x="9038336" y="3675380"/>
                  </a:lnTo>
                  <a:lnTo>
                    <a:pt x="9029878" y="3716020"/>
                  </a:lnTo>
                  <a:lnTo>
                    <a:pt x="9029700" y="3723640"/>
                  </a:lnTo>
                  <a:lnTo>
                    <a:pt x="9029878" y="3731260"/>
                  </a:lnTo>
                  <a:lnTo>
                    <a:pt x="9038336" y="3771900"/>
                  </a:lnTo>
                  <a:lnTo>
                    <a:pt x="9058770" y="3808717"/>
                  </a:lnTo>
                  <a:lnTo>
                    <a:pt x="9063215" y="3813797"/>
                  </a:lnTo>
                  <a:lnTo>
                    <a:pt x="9067940" y="3820147"/>
                  </a:lnTo>
                  <a:lnTo>
                    <a:pt x="9072943" y="3825227"/>
                  </a:lnTo>
                  <a:lnTo>
                    <a:pt x="9078201" y="3829037"/>
                  </a:lnTo>
                  <a:lnTo>
                    <a:pt x="9083688" y="3834117"/>
                  </a:lnTo>
                  <a:lnTo>
                    <a:pt x="9089390" y="3837927"/>
                  </a:lnTo>
                  <a:lnTo>
                    <a:pt x="9095321" y="3843007"/>
                  </a:lnTo>
                  <a:lnTo>
                    <a:pt x="9101455" y="3845547"/>
                  </a:lnTo>
                  <a:lnTo>
                    <a:pt x="9107741" y="3849357"/>
                  </a:lnTo>
                  <a:lnTo>
                    <a:pt x="9114206" y="3853167"/>
                  </a:lnTo>
                  <a:lnTo>
                    <a:pt x="9134488" y="3860787"/>
                  </a:lnTo>
                  <a:lnTo>
                    <a:pt x="9162872" y="3865867"/>
                  </a:lnTo>
                  <a:lnTo>
                    <a:pt x="9191815" y="3865867"/>
                  </a:lnTo>
                  <a:lnTo>
                    <a:pt x="9240444" y="3853167"/>
                  </a:lnTo>
                  <a:lnTo>
                    <a:pt x="9253207" y="3845547"/>
                  </a:lnTo>
                  <a:lnTo>
                    <a:pt x="9259329" y="3843007"/>
                  </a:lnTo>
                  <a:lnTo>
                    <a:pt x="9265260" y="3837927"/>
                  </a:lnTo>
                  <a:lnTo>
                    <a:pt x="9270962" y="3834117"/>
                  </a:lnTo>
                  <a:lnTo>
                    <a:pt x="9276436" y="3829037"/>
                  </a:lnTo>
                  <a:lnTo>
                    <a:pt x="9281693" y="3825227"/>
                  </a:lnTo>
                  <a:lnTo>
                    <a:pt x="9286697" y="3820147"/>
                  </a:lnTo>
                  <a:lnTo>
                    <a:pt x="9291422" y="3813797"/>
                  </a:lnTo>
                  <a:lnTo>
                    <a:pt x="9295867" y="3808717"/>
                  </a:lnTo>
                  <a:lnTo>
                    <a:pt x="9300045" y="3802367"/>
                  </a:lnTo>
                  <a:lnTo>
                    <a:pt x="9303931" y="3797287"/>
                  </a:lnTo>
                  <a:lnTo>
                    <a:pt x="9307500" y="3790937"/>
                  </a:lnTo>
                  <a:lnTo>
                    <a:pt x="9322117" y="3751580"/>
                  </a:lnTo>
                  <a:lnTo>
                    <a:pt x="9324797" y="3731260"/>
                  </a:lnTo>
                  <a:lnTo>
                    <a:pt x="9324975" y="3723640"/>
                  </a:lnTo>
                  <a:close/>
                </a:path>
                <a:path w="10058400" h="3865879">
                  <a:moveTo>
                    <a:pt x="9686925" y="3723640"/>
                  </a:moveTo>
                  <a:lnTo>
                    <a:pt x="9680778" y="3681730"/>
                  </a:lnTo>
                  <a:lnTo>
                    <a:pt x="9678352" y="3674808"/>
                  </a:lnTo>
                  <a:lnTo>
                    <a:pt x="9678352" y="3723640"/>
                  </a:lnTo>
                  <a:lnTo>
                    <a:pt x="9678200" y="3729990"/>
                  </a:lnTo>
                  <a:lnTo>
                    <a:pt x="9670517" y="3769360"/>
                  </a:lnTo>
                  <a:lnTo>
                    <a:pt x="9668129" y="3774440"/>
                  </a:lnTo>
                  <a:lnTo>
                    <a:pt x="9665462" y="3780790"/>
                  </a:lnTo>
                  <a:lnTo>
                    <a:pt x="9662503" y="3787127"/>
                  </a:lnTo>
                  <a:lnTo>
                    <a:pt x="9659252" y="3792207"/>
                  </a:lnTo>
                  <a:lnTo>
                    <a:pt x="9655721" y="3798557"/>
                  </a:lnTo>
                  <a:lnTo>
                    <a:pt x="9634245" y="3822687"/>
                  </a:lnTo>
                  <a:lnTo>
                    <a:pt x="9629254" y="3827767"/>
                  </a:lnTo>
                  <a:lnTo>
                    <a:pt x="9624073" y="3831577"/>
                  </a:lnTo>
                  <a:lnTo>
                    <a:pt x="9618675" y="3835387"/>
                  </a:lnTo>
                  <a:lnTo>
                    <a:pt x="9613100" y="3839197"/>
                  </a:lnTo>
                  <a:lnTo>
                    <a:pt x="9607372" y="3841737"/>
                  </a:lnTo>
                  <a:lnTo>
                    <a:pt x="9601479" y="3845547"/>
                  </a:lnTo>
                  <a:lnTo>
                    <a:pt x="9589300" y="3850627"/>
                  </a:lnTo>
                  <a:lnTo>
                    <a:pt x="9583039" y="3851897"/>
                  </a:lnTo>
                  <a:lnTo>
                    <a:pt x="9576702" y="3854437"/>
                  </a:lnTo>
                  <a:lnTo>
                    <a:pt x="9563760" y="3856977"/>
                  </a:lnTo>
                  <a:lnTo>
                    <a:pt x="9557220" y="3856977"/>
                  </a:lnTo>
                  <a:lnTo>
                    <a:pt x="9550654" y="3858247"/>
                  </a:lnTo>
                  <a:lnTo>
                    <a:pt x="9537459" y="3858247"/>
                  </a:lnTo>
                  <a:lnTo>
                    <a:pt x="9530893" y="3856977"/>
                  </a:lnTo>
                  <a:lnTo>
                    <a:pt x="9524352" y="3856977"/>
                  </a:lnTo>
                  <a:lnTo>
                    <a:pt x="9511411" y="3854437"/>
                  </a:lnTo>
                  <a:lnTo>
                    <a:pt x="9505074" y="3851897"/>
                  </a:lnTo>
                  <a:lnTo>
                    <a:pt x="9498813" y="3850627"/>
                  </a:lnTo>
                  <a:lnTo>
                    <a:pt x="9486621" y="3845547"/>
                  </a:lnTo>
                  <a:lnTo>
                    <a:pt x="9480740" y="3841737"/>
                  </a:lnTo>
                  <a:lnTo>
                    <a:pt x="9475013" y="3839197"/>
                  </a:lnTo>
                  <a:lnTo>
                    <a:pt x="9469437" y="3835387"/>
                  </a:lnTo>
                  <a:lnTo>
                    <a:pt x="9464040" y="3831577"/>
                  </a:lnTo>
                  <a:lnTo>
                    <a:pt x="9458858" y="3827767"/>
                  </a:lnTo>
                  <a:lnTo>
                    <a:pt x="9453867" y="3822687"/>
                  </a:lnTo>
                  <a:lnTo>
                    <a:pt x="9449092" y="3818877"/>
                  </a:lnTo>
                  <a:lnTo>
                    <a:pt x="9428861" y="3792207"/>
                  </a:lnTo>
                  <a:lnTo>
                    <a:pt x="9425610" y="3787127"/>
                  </a:lnTo>
                  <a:lnTo>
                    <a:pt x="9422651" y="3780790"/>
                  </a:lnTo>
                  <a:lnTo>
                    <a:pt x="9419971" y="3774440"/>
                  </a:lnTo>
                  <a:lnTo>
                    <a:pt x="9417596" y="3769360"/>
                  </a:lnTo>
                  <a:lnTo>
                    <a:pt x="9409913" y="3729990"/>
                  </a:lnTo>
                  <a:lnTo>
                    <a:pt x="9409747" y="3723640"/>
                  </a:lnTo>
                  <a:lnTo>
                    <a:pt x="9409913" y="3717290"/>
                  </a:lnTo>
                  <a:lnTo>
                    <a:pt x="9417596" y="3677920"/>
                  </a:lnTo>
                  <a:lnTo>
                    <a:pt x="9419971" y="3672840"/>
                  </a:lnTo>
                  <a:lnTo>
                    <a:pt x="9422651" y="3666490"/>
                  </a:lnTo>
                  <a:lnTo>
                    <a:pt x="9425610" y="3660140"/>
                  </a:lnTo>
                  <a:lnTo>
                    <a:pt x="9428861" y="3655060"/>
                  </a:lnTo>
                  <a:lnTo>
                    <a:pt x="9432392" y="3648710"/>
                  </a:lnTo>
                  <a:lnTo>
                    <a:pt x="9453867" y="3624580"/>
                  </a:lnTo>
                  <a:lnTo>
                    <a:pt x="9458858" y="3619500"/>
                  </a:lnTo>
                  <a:lnTo>
                    <a:pt x="9464040" y="3615690"/>
                  </a:lnTo>
                  <a:lnTo>
                    <a:pt x="9469437" y="3611880"/>
                  </a:lnTo>
                  <a:lnTo>
                    <a:pt x="9475013" y="3608070"/>
                  </a:lnTo>
                  <a:lnTo>
                    <a:pt x="9480740" y="3605530"/>
                  </a:lnTo>
                  <a:lnTo>
                    <a:pt x="9486621" y="3601720"/>
                  </a:lnTo>
                  <a:lnTo>
                    <a:pt x="9498813" y="3596640"/>
                  </a:lnTo>
                  <a:lnTo>
                    <a:pt x="9505074" y="3595370"/>
                  </a:lnTo>
                  <a:lnTo>
                    <a:pt x="9511411" y="3592830"/>
                  </a:lnTo>
                  <a:lnTo>
                    <a:pt x="9524352" y="3590290"/>
                  </a:lnTo>
                  <a:lnTo>
                    <a:pt x="9530893" y="3590290"/>
                  </a:lnTo>
                  <a:lnTo>
                    <a:pt x="9537459" y="3589020"/>
                  </a:lnTo>
                  <a:lnTo>
                    <a:pt x="9550654" y="3589020"/>
                  </a:lnTo>
                  <a:lnTo>
                    <a:pt x="9557220" y="3590290"/>
                  </a:lnTo>
                  <a:lnTo>
                    <a:pt x="9563748" y="3590290"/>
                  </a:lnTo>
                  <a:lnTo>
                    <a:pt x="9576676" y="3592830"/>
                  </a:lnTo>
                  <a:lnTo>
                    <a:pt x="9583026" y="3595370"/>
                  </a:lnTo>
                  <a:lnTo>
                    <a:pt x="9589275" y="3596640"/>
                  </a:lnTo>
                  <a:lnTo>
                    <a:pt x="9601454" y="3601720"/>
                  </a:lnTo>
                  <a:lnTo>
                    <a:pt x="9607334" y="3605530"/>
                  </a:lnTo>
                  <a:lnTo>
                    <a:pt x="9613062" y="3608070"/>
                  </a:lnTo>
                  <a:lnTo>
                    <a:pt x="9618637" y="3611880"/>
                  </a:lnTo>
                  <a:lnTo>
                    <a:pt x="9624022" y="3615690"/>
                  </a:lnTo>
                  <a:lnTo>
                    <a:pt x="9629216" y="3619500"/>
                  </a:lnTo>
                  <a:lnTo>
                    <a:pt x="9634195" y="3624580"/>
                  </a:lnTo>
                  <a:lnTo>
                    <a:pt x="9638982" y="3628390"/>
                  </a:lnTo>
                  <a:lnTo>
                    <a:pt x="9659214" y="3655060"/>
                  </a:lnTo>
                  <a:lnTo>
                    <a:pt x="9662452" y="3660140"/>
                  </a:lnTo>
                  <a:lnTo>
                    <a:pt x="9665411" y="3666490"/>
                  </a:lnTo>
                  <a:lnTo>
                    <a:pt x="9668091" y="3672840"/>
                  </a:lnTo>
                  <a:lnTo>
                    <a:pt x="9670478" y="3677920"/>
                  </a:lnTo>
                  <a:lnTo>
                    <a:pt x="9678187" y="3717290"/>
                  </a:lnTo>
                  <a:lnTo>
                    <a:pt x="9678352" y="3723640"/>
                  </a:lnTo>
                  <a:lnTo>
                    <a:pt x="9678352" y="3674808"/>
                  </a:lnTo>
                  <a:lnTo>
                    <a:pt x="9658807" y="3638550"/>
                  </a:lnTo>
                  <a:lnTo>
                    <a:pt x="9654502" y="3633470"/>
                  </a:lnTo>
                  <a:lnTo>
                    <a:pt x="9649930" y="3627120"/>
                  </a:lnTo>
                  <a:lnTo>
                    <a:pt x="9645078" y="3622040"/>
                  </a:lnTo>
                  <a:lnTo>
                    <a:pt x="9639998" y="3618230"/>
                  </a:lnTo>
                  <a:lnTo>
                    <a:pt x="9634690" y="3613150"/>
                  </a:lnTo>
                  <a:lnTo>
                    <a:pt x="9629178" y="3609340"/>
                  </a:lnTo>
                  <a:lnTo>
                    <a:pt x="9623438" y="3604260"/>
                  </a:lnTo>
                  <a:lnTo>
                    <a:pt x="9617507" y="3601720"/>
                  </a:lnTo>
                  <a:lnTo>
                    <a:pt x="9558058" y="3581400"/>
                  </a:lnTo>
                  <a:lnTo>
                    <a:pt x="9530055" y="3581400"/>
                  </a:lnTo>
                  <a:lnTo>
                    <a:pt x="9489376" y="3591560"/>
                  </a:lnTo>
                  <a:lnTo>
                    <a:pt x="9470606" y="3601720"/>
                  </a:lnTo>
                  <a:lnTo>
                    <a:pt x="9464675" y="3604260"/>
                  </a:lnTo>
                  <a:lnTo>
                    <a:pt x="9458935" y="3609340"/>
                  </a:lnTo>
                  <a:lnTo>
                    <a:pt x="9453410" y="3613150"/>
                  </a:lnTo>
                  <a:lnTo>
                    <a:pt x="9448114" y="3618230"/>
                  </a:lnTo>
                  <a:lnTo>
                    <a:pt x="9443034" y="3622040"/>
                  </a:lnTo>
                  <a:lnTo>
                    <a:pt x="9438183" y="3627120"/>
                  </a:lnTo>
                  <a:lnTo>
                    <a:pt x="9433611" y="3633470"/>
                  </a:lnTo>
                  <a:lnTo>
                    <a:pt x="9429305" y="3638550"/>
                  </a:lnTo>
                  <a:lnTo>
                    <a:pt x="9409532" y="3675380"/>
                  </a:lnTo>
                  <a:lnTo>
                    <a:pt x="9401353" y="3716020"/>
                  </a:lnTo>
                  <a:lnTo>
                    <a:pt x="9401175" y="3723640"/>
                  </a:lnTo>
                  <a:lnTo>
                    <a:pt x="9401353" y="3731260"/>
                  </a:lnTo>
                  <a:lnTo>
                    <a:pt x="9409532" y="3771900"/>
                  </a:lnTo>
                  <a:lnTo>
                    <a:pt x="9429305" y="3808717"/>
                  </a:lnTo>
                  <a:lnTo>
                    <a:pt x="9433611" y="3813797"/>
                  </a:lnTo>
                  <a:lnTo>
                    <a:pt x="9438183" y="3820147"/>
                  </a:lnTo>
                  <a:lnTo>
                    <a:pt x="9443034" y="3825227"/>
                  </a:lnTo>
                  <a:lnTo>
                    <a:pt x="9448114" y="3829037"/>
                  </a:lnTo>
                  <a:lnTo>
                    <a:pt x="9453410" y="3834117"/>
                  </a:lnTo>
                  <a:lnTo>
                    <a:pt x="9458935" y="3837927"/>
                  </a:lnTo>
                  <a:lnTo>
                    <a:pt x="9464675" y="3843007"/>
                  </a:lnTo>
                  <a:lnTo>
                    <a:pt x="9470606" y="3845547"/>
                  </a:lnTo>
                  <a:lnTo>
                    <a:pt x="9476702" y="3849357"/>
                  </a:lnTo>
                  <a:lnTo>
                    <a:pt x="9482963" y="3853167"/>
                  </a:lnTo>
                  <a:lnTo>
                    <a:pt x="9502584" y="3860787"/>
                  </a:lnTo>
                  <a:lnTo>
                    <a:pt x="9530055" y="3865867"/>
                  </a:lnTo>
                  <a:lnTo>
                    <a:pt x="9558058" y="3865867"/>
                  </a:lnTo>
                  <a:lnTo>
                    <a:pt x="9605124" y="3853167"/>
                  </a:lnTo>
                  <a:lnTo>
                    <a:pt x="9617469" y="3845547"/>
                  </a:lnTo>
                  <a:lnTo>
                    <a:pt x="9623400" y="3843007"/>
                  </a:lnTo>
                  <a:lnTo>
                    <a:pt x="9629140" y="3837927"/>
                  </a:lnTo>
                  <a:lnTo>
                    <a:pt x="9634652" y="3834117"/>
                  </a:lnTo>
                  <a:lnTo>
                    <a:pt x="9639960" y="3829037"/>
                  </a:lnTo>
                  <a:lnTo>
                    <a:pt x="9645040" y="3825227"/>
                  </a:lnTo>
                  <a:lnTo>
                    <a:pt x="9649879" y="3820147"/>
                  </a:lnTo>
                  <a:lnTo>
                    <a:pt x="9654451" y="3813797"/>
                  </a:lnTo>
                  <a:lnTo>
                    <a:pt x="9658756" y="3808717"/>
                  </a:lnTo>
                  <a:lnTo>
                    <a:pt x="9662808" y="3802367"/>
                  </a:lnTo>
                  <a:lnTo>
                    <a:pt x="9666567" y="3797287"/>
                  </a:lnTo>
                  <a:lnTo>
                    <a:pt x="9670021" y="3790937"/>
                  </a:lnTo>
                  <a:lnTo>
                    <a:pt x="9684156" y="3751580"/>
                  </a:lnTo>
                  <a:lnTo>
                    <a:pt x="9686747" y="3731260"/>
                  </a:lnTo>
                  <a:lnTo>
                    <a:pt x="9686925" y="3723640"/>
                  </a:lnTo>
                  <a:close/>
                </a:path>
                <a:path w="10058400" h="3865879">
                  <a:moveTo>
                    <a:pt x="10058400" y="3723640"/>
                  </a:moveTo>
                  <a:lnTo>
                    <a:pt x="10052253" y="3681730"/>
                  </a:lnTo>
                  <a:lnTo>
                    <a:pt x="10049827" y="3674808"/>
                  </a:lnTo>
                  <a:lnTo>
                    <a:pt x="10049827" y="3723640"/>
                  </a:lnTo>
                  <a:lnTo>
                    <a:pt x="10049675" y="3729990"/>
                  </a:lnTo>
                  <a:lnTo>
                    <a:pt x="10041992" y="3769360"/>
                  </a:lnTo>
                  <a:lnTo>
                    <a:pt x="10039604" y="3774440"/>
                  </a:lnTo>
                  <a:lnTo>
                    <a:pt x="10036937" y="3780790"/>
                  </a:lnTo>
                  <a:lnTo>
                    <a:pt x="10033978" y="3787127"/>
                  </a:lnTo>
                  <a:lnTo>
                    <a:pt x="10030727" y="3792207"/>
                  </a:lnTo>
                  <a:lnTo>
                    <a:pt x="10027196" y="3798557"/>
                  </a:lnTo>
                  <a:lnTo>
                    <a:pt x="10005720" y="3822687"/>
                  </a:lnTo>
                  <a:lnTo>
                    <a:pt x="10000729" y="3827767"/>
                  </a:lnTo>
                  <a:lnTo>
                    <a:pt x="9995548" y="3831577"/>
                  </a:lnTo>
                  <a:lnTo>
                    <a:pt x="9990150" y="3835387"/>
                  </a:lnTo>
                  <a:lnTo>
                    <a:pt x="9984575" y="3839197"/>
                  </a:lnTo>
                  <a:lnTo>
                    <a:pt x="9978847" y="3841737"/>
                  </a:lnTo>
                  <a:lnTo>
                    <a:pt x="9972954" y="3845547"/>
                  </a:lnTo>
                  <a:lnTo>
                    <a:pt x="9960775" y="3850627"/>
                  </a:lnTo>
                  <a:lnTo>
                    <a:pt x="9954514" y="3851897"/>
                  </a:lnTo>
                  <a:lnTo>
                    <a:pt x="9948177" y="3854437"/>
                  </a:lnTo>
                  <a:lnTo>
                    <a:pt x="9935235" y="3856977"/>
                  </a:lnTo>
                  <a:lnTo>
                    <a:pt x="9928695" y="3856977"/>
                  </a:lnTo>
                  <a:lnTo>
                    <a:pt x="9922129" y="3858247"/>
                  </a:lnTo>
                  <a:lnTo>
                    <a:pt x="9908934" y="3858247"/>
                  </a:lnTo>
                  <a:lnTo>
                    <a:pt x="9902368" y="3856977"/>
                  </a:lnTo>
                  <a:lnTo>
                    <a:pt x="9895827" y="3856977"/>
                  </a:lnTo>
                  <a:lnTo>
                    <a:pt x="9882886" y="3854437"/>
                  </a:lnTo>
                  <a:lnTo>
                    <a:pt x="9876549" y="3851897"/>
                  </a:lnTo>
                  <a:lnTo>
                    <a:pt x="9870288" y="3850627"/>
                  </a:lnTo>
                  <a:lnTo>
                    <a:pt x="9858096" y="3845547"/>
                  </a:lnTo>
                  <a:lnTo>
                    <a:pt x="9852215" y="3841737"/>
                  </a:lnTo>
                  <a:lnTo>
                    <a:pt x="9846488" y="3839197"/>
                  </a:lnTo>
                  <a:lnTo>
                    <a:pt x="9840912" y="3835387"/>
                  </a:lnTo>
                  <a:lnTo>
                    <a:pt x="9835515" y="3831577"/>
                  </a:lnTo>
                  <a:lnTo>
                    <a:pt x="9830333" y="3827767"/>
                  </a:lnTo>
                  <a:lnTo>
                    <a:pt x="9825342" y="3822687"/>
                  </a:lnTo>
                  <a:lnTo>
                    <a:pt x="9820567" y="3818877"/>
                  </a:lnTo>
                  <a:lnTo>
                    <a:pt x="9800336" y="3792207"/>
                  </a:lnTo>
                  <a:lnTo>
                    <a:pt x="9797085" y="3787127"/>
                  </a:lnTo>
                  <a:lnTo>
                    <a:pt x="9794126" y="3780790"/>
                  </a:lnTo>
                  <a:lnTo>
                    <a:pt x="9791446" y="3774440"/>
                  </a:lnTo>
                  <a:lnTo>
                    <a:pt x="9789071" y="3769360"/>
                  </a:lnTo>
                  <a:lnTo>
                    <a:pt x="9781388" y="3729990"/>
                  </a:lnTo>
                  <a:lnTo>
                    <a:pt x="9781222" y="3723640"/>
                  </a:lnTo>
                  <a:lnTo>
                    <a:pt x="9781388" y="3717290"/>
                  </a:lnTo>
                  <a:lnTo>
                    <a:pt x="9789071" y="3677920"/>
                  </a:lnTo>
                  <a:lnTo>
                    <a:pt x="9791446" y="3672840"/>
                  </a:lnTo>
                  <a:lnTo>
                    <a:pt x="9794126" y="3666490"/>
                  </a:lnTo>
                  <a:lnTo>
                    <a:pt x="9797085" y="3660140"/>
                  </a:lnTo>
                  <a:lnTo>
                    <a:pt x="9800336" y="3655060"/>
                  </a:lnTo>
                  <a:lnTo>
                    <a:pt x="9803867" y="3648710"/>
                  </a:lnTo>
                  <a:lnTo>
                    <a:pt x="9825342" y="3624580"/>
                  </a:lnTo>
                  <a:lnTo>
                    <a:pt x="9830333" y="3619500"/>
                  </a:lnTo>
                  <a:lnTo>
                    <a:pt x="9835515" y="3615690"/>
                  </a:lnTo>
                  <a:lnTo>
                    <a:pt x="9840912" y="3611880"/>
                  </a:lnTo>
                  <a:lnTo>
                    <a:pt x="9846488" y="3608070"/>
                  </a:lnTo>
                  <a:lnTo>
                    <a:pt x="9852215" y="3605530"/>
                  </a:lnTo>
                  <a:lnTo>
                    <a:pt x="9858096" y="3601720"/>
                  </a:lnTo>
                  <a:lnTo>
                    <a:pt x="9870288" y="3596640"/>
                  </a:lnTo>
                  <a:lnTo>
                    <a:pt x="9876549" y="3595370"/>
                  </a:lnTo>
                  <a:lnTo>
                    <a:pt x="9882886" y="3592830"/>
                  </a:lnTo>
                  <a:lnTo>
                    <a:pt x="9895827" y="3590290"/>
                  </a:lnTo>
                  <a:lnTo>
                    <a:pt x="9902368" y="3590290"/>
                  </a:lnTo>
                  <a:lnTo>
                    <a:pt x="9908934" y="3589020"/>
                  </a:lnTo>
                  <a:lnTo>
                    <a:pt x="9922129" y="3589020"/>
                  </a:lnTo>
                  <a:lnTo>
                    <a:pt x="9928695" y="3590290"/>
                  </a:lnTo>
                  <a:lnTo>
                    <a:pt x="9935223" y="3590290"/>
                  </a:lnTo>
                  <a:lnTo>
                    <a:pt x="9948151" y="3592830"/>
                  </a:lnTo>
                  <a:lnTo>
                    <a:pt x="9954501" y="3595370"/>
                  </a:lnTo>
                  <a:lnTo>
                    <a:pt x="9960750" y="3596640"/>
                  </a:lnTo>
                  <a:lnTo>
                    <a:pt x="9972929" y="3601720"/>
                  </a:lnTo>
                  <a:lnTo>
                    <a:pt x="9978809" y="3605530"/>
                  </a:lnTo>
                  <a:lnTo>
                    <a:pt x="9984537" y="3608070"/>
                  </a:lnTo>
                  <a:lnTo>
                    <a:pt x="9990112" y="3611880"/>
                  </a:lnTo>
                  <a:lnTo>
                    <a:pt x="9995497" y="3615690"/>
                  </a:lnTo>
                  <a:lnTo>
                    <a:pt x="10000691" y="3619500"/>
                  </a:lnTo>
                  <a:lnTo>
                    <a:pt x="10005670" y="3624580"/>
                  </a:lnTo>
                  <a:lnTo>
                    <a:pt x="10010457" y="3628390"/>
                  </a:lnTo>
                  <a:lnTo>
                    <a:pt x="10030689" y="3655060"/>
                  </a:lnTo>
                  <a:lnTo>
                    <a:pt x="10033927" y="3660140"/>
                  </a:lnTo>
                  <a:lnTo>
                    <a:pt x="10036886" y="3666490"/>
                  </a:lnTo>
                  <a:lnTo>
                    <a:pt x="10039566" y="3672840"/>
                  </a:lnTo>
                  <a:lnTo>
                    <a:pt x="10041953" y="3677920"/>
                  </a:lnTo>
                  <a:lnTo>
                    <a:pt x="10049662" y="3717290"/>
                  </a:lnTo>
                  <a:lnTo>
                    <a:pt x="10049827" y="3723640"/>
                  </a:lnTo>
                  <a:lnTo>
                    <a:pt x="10049827" y="3674808"/>
                  </a:lnTo>
                  <a:lnTo>
                    <a:pt x="10030282" y="3638550"/>
                  </a:lnTo>
                  <a:lnTo>
                    <a:pt x="10025977" y="3633470"/>
                  </a:lnTo>
                  <a:lnTo>
                    <a:pt x="10021405" y="3627120"/>
                  </a:lnTo>
                  <a:lnTo>
                    <a:pt x="10016553" y="3622040"/>
                  </a:lnTo>
                  <a:lnTo>
                    <a:pt x="10011473" y="3618230"/>
                  </a:lnTo>
                  <a:lnTo>
                    <a:pt x="10006165" y="3613150"/>
                  </a:lnTo>
                  <a:lnTo>
                    <a:pt x="10000653" y="3609340"/>
                  </a:lnTo>
                  <a:lnTo>
                    <a:pt x="9994913" y="3604260"/>
                  </a:lnTo>
                  <a:lnTo>
                    <a:pt x="9988982" y="3601720"/>
                  </a:lnTo>
                  <a:lnTo>
                    <a:pt x="9929533" y="3581400"/>
                  </a:lnTo>
                  <a:lnTo>
                    <a:pt x="9901530" y="3581400"/>
                  </a:lnTo>
                  <a:lnTo>
                    <a:pt x="9860851" y="3591560"/>
                  </a:lnTo>
                  <a:lnTo>
                    <a:pt x="9842081" y="3601720"/>
                  </a:lnTo>
                  <a:lnTo>
                    <a:pt x="9836150" y="3604260"/>
                  </a:lnTo>
                  <a:lnTo>
                    <a:pt x="9830410" y="3609340"/>
                  </a:lnTo>
                  <a:lnTo>
                    <a:pt x="9824885" y="3613150"/>
                  </a:lnTo>
                  <a:lnTo>
                    <a:pt x="9819589" y="3618230"/>
                  </a:lnTo>
                  <a:lnTo>
                    <a:pt x="9814509" y="3622040"/>
                  </a:lnTo>
                  <a:lnTo>
                    <a:pt x="9809658" y="3627120"/>
                  </a:lnTo>
                  <a:lnTo>
                    <a:pt x="9805086" y="3633470"/>
                  </a:lnTo>
                  <a:lnTo>
                    <a:pt x="9800780" y="3638550"/>
                  </a:lnTo>
                  <a:lnTo>
                    <a:pt x="9781007" y="3675380"/>
                  </a:lnTo>
                  <a:lnTo>
                    <a:pt x="9772828" y="3716020"/>
                  </a:lnTo>
                  <a:lnTo>
                    <a:pt x="9772650" y="3723640"/>
                  </a:lnTo>
                  <a:lnTo>
                    <a:pt x="9772828" y="3731260"/>
                  </a:lnTo>
                  <a:lnTo>
                    <a:pt x="9781007" y="3771900"/>
                  </a:lnTo>
                  <a:lnTo>
                    <a:pt x="9800780" y="3808717"/>
                  </a:lnTo>
                  <a:lnTo>
                    <a:pt x="9805086" y="3813797"/>
                  </a:lnTo>
                  <a:lnTo>
                    <a:pt x="9809658" y="3820147"/>
                  </a:lnTo>
                  <a:lnTo>
                    <a:pt x="9814509" y="3825227"/>
                  </a:lnTo>
                  <a:lnTo>
                    <a:pt x="9819589" y="3829037"/>
                  </a:lnTo>
                  <a:lnTo>
                    <a:pt x="9824885" y="3834117"/>
                  </a:lnTo>
                  <a:lnTo>
                    <a:pt x="9830410" y="3837927"/>
                  </a:lnTo>
                  <a:lnTo>
                    <a:pt x="9836150" y="3843007"/>
                  </a:lnTo>
                  <a:lnTo>
                    <a:pt x="9842081" y="3845547"/>
                  </a:lnTo>
                  <a:lnTo>
                    <a:pt x="9848177" y="3849357"/>
                  </a:lnTo>
                  <a:lnTo>
                    <a:pt x="9854438" y="3853167"/>
                  </a:lnTo>
                  <a:lnTo>
                    <a:pt x="9874059" y="3860787"/>
                  </a:lnTo>
                  <a:lnTo>
                    <a:pt x="9901530" y="3865867"/>
                  </a:lnTo>
                  <a:lnTo>
                    <a:pt x="9929533" y="3865867"/>
                  </a:lnTo>
                  <a:lnTo>
                    <a:pt x="9976599" y="3853167"/>
                  </a:lnTo>
                  <a:lnTo>
                    <a:pt x="9988944" y="3845547"/>
                  </a:lnTo>
                  <a:lnTo>
                    <a:pt x="9994875" y="3843007"/>
                  </a:lnTo>
                  <a:lnTo>
                    <a:pt x="10000615" y="3837927"/>
                  </a:lnTo>
                  <a:lnTo>
                    <a:pt x="10006127" y="3834117"/>
                  </a:lnTo>
                  <a:lnTo>
                    <a:pt x="10011435" y="3829037"/>
                  </a:lnTo>
                  <a:lnTo>
                    <a:pt x="10016515" y="3825227"/>
                  </a:lnTo>
                  <a:lnTo>
                    <a:pt x="10021354" y="3820147"/>
                  </a:lnTo>
                  <a:lnTo>
                    <a:pt x="10025926" y="3813797"/>
                  </a:lnTo>
                  <a:lnTo>
                    <a:pt x="10030231" y="3808717"/>
                  </a:lnTo>
                  <a:lnTo>
                    <a:pt x="10034283" y="3802367"/>
                  </a:lnTo>
                  <a:lnTo>
                    <a:pt x="10038042" y="3797287"/>
                  </a:lnTo>
                  <a:lnTo>
                    <a:pt x="10041496" y="3790937"/>
                  </a:lnTo>
                  <a:lnTo>
                    <a:pt x="10055631" y="3751580"/>
                  </a:lnTo>
                  <a:lnTo>
                    <a:pt x="10058222" y="3731260"/>
                  </a:lnTo>
                  <a:lnTo>
                    <a:pt x="10058400" y="3723640"/>
                  </a:lnTo>
                  <a:close/>
                </a:path>
              </a:pathLst>
            </a:custGeom>
            <a:solidFill>
              <a:srgbClr val="E72F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71462" y="5667387"/>
              <a:ext cx="1266825" cy="352425"/>
            </a:xfrm>
            <a:custGeom>
              <a:avLst/>
              <a:gdLst/>
              <a:ahLst/>
              <a:cxnLst/>
              <a:rect l="l" t="t" r="r" b="b"/>
              <a:pathLst>
                <a:path w="1266825" h="352425">
                  <a:moveTo>
                    <a:pt x="342900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342900" y="352425"/>
                  </a:lnTo>
                  <a:lnTo>
                    <a:pt x="342900" y="0"/>
                  </a:lnTo>
                  <a:close/>
                </a:path>
                <a:path w="1266825" h="352425">
                  <a:moveTo>
                    <a:pt x="790575" y="0"/>
                  </a:moveTo>
                  <a:lnTo>
                    <a:pt x="447675" y="0"/>
                  </a:lnTo>
                  <a:lnTo>
                    <a:pt x="447675" y="352425"/>
                  </a:lnTo>
                  <a:lnTo>
                    <a:pt x="790575" y="352425"/>
                  </a:lnTo>
                  <a:lnTo>
                    <a:pt x="790575" y="0"/>
                  </a:lnTo>
                  <a:close/>
                </a:path>
                <a:path w="1266825" h="352425">
                  <a:moveTo>
                    <a:pt x="1266825" y="0"/>
                  </a:moveTo>
                  <a:lnTo>
                    <a:pt x="914400" y="0"/>
                  </a:lnTo>
                  <a:lnTo>
                    <a:pt x="914400" y="352425"/>
                  </a:lnTo>
                  <a:lnTo>
                    <a:pt x="1266825" y="352425"/>
                  </a:lnTo>
                  <a:lnTo>
                    <a:pt x="1266825" y="0"/>
                  </a:lnTo>
                  <a:close/>
                </a:path>
              </a:pathLst>
            </a:custGeom>
            <a:solidFill>
              <a:srgbClr val="B1DF8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1115" rIns="0" bIns="0" rtlCol="0" vert="horz">
            <a:spAutoFit/>
          </a:bodyPr>
          <a:lstStyle/>
          <a:p>
            <a:pPr marL="12700" marR="210185">
              <a:lnSpc>
                <a:spcPts val="1880"/>
              </a:lnSpc>
              <a:spcBef>
                <a:spcPts val="245"/>
              </a:spcBef>
            </a:pPr>
            <a:r>
              <a:rPr dirty="0" spc="-40"/>
              <a:t>Sed</a:t>
            </a:r>
            <a:r>
              <a:rPr dirty="0" spc="-150"/>
              <a:t> </a:t>
            </a:r>
            <a:r>
              <a:rPr dirty="0" spc="-20"/>
              <a:t>ut</a:t>
            </a:r>
            <a:r>
              <a:rPr dirty="0" spc="-150"/>
              <a:t> </a:t>
            </a:r>
            <a:r>
              <a:rPr dirty="0" spc="-20"/>
              <a:t>perspiciatis</a:t>
            </a:r>
            <a:r>
              <a:rPr dirty="0" spc="-145"/>
              <a:t> </a:t>
            </a:r>
            <a:r>
              <a:rPr dirty="0" spc="-35"/>
              <a:t>unde</a:t>
            </a:r>
            <a:r>
              <a:rPr dirty="0" spc="-150"/>
              <a:t> </a:t>
            </a:r>
            <a:r>
              <a:rPr dirty="0" spc="-25"/>
              <a:t>omnis</a:t>
            </a:r>
            <a:r>
              <a:rPr dirty="0" spc="-150"/>
              <a:t> </a:t>
            </a:r>
            <a:r>
              <a:rPr dirty="0" spc="-40"/>
              <a:t>iste</a:t>
            </a:r>
            <a:r>
              <a:rPr dirty="0" spc="-145"/>
              <a:t> </a:t>
            </a:r>
            <a:r>
              <a:rPr dirty="0" spc="-40"/>
              <a:t>natus</a:t>
            </a:r>
            <a:r>
              <a:rPr dirty="0" spc="-150"/>
              <a:t> </a:t>
            </a:r>
            <a:r>
              <a:rPr dirty="0" spc="-40"/>
              <a:t>error</a:t>
            </a:r>
            <a:r>
              <a:rPr dirty="0" spc="-150"/>
              <a:t> </a:t>
            </a:r>
            <a:r>
              <a:rPr dirty="0" spc="-10"/>
              <a:t>sit</a:t>
            </a:r>
            <a:r>
              <a:rPr dirty="0" spc="-145"/>
              <a:t> </a:t>
            </a:r>
            <a:r>
              <a:rPr dirty="0" spc="-35"/>
              <a:t>voluptatem</a:t>
            </a:r>
            <a:r>
              <a:rPr dirty="0" spc="-150"/>
              <a:t> </a:t>
            </a:r>
            <a:r>
              <a:rPr dirty="0" spc="-30"/>
              <a:t>accusantium</a:t>
            </a:r>
            <a:r>
              <a:rPr dirty="0" spc="-150"/>
              <a:t> </a:t>
            </a:r>
            <a:r>
              <a:rPr dirty="0" spc="-25"/>
              <a:t>doloremque</a:t>
            </a:r>
            <a:r>
              <a:rPr dirty="0" spc="-145"/>
              <a:t> </a:t>
            </a:r>
            <a:r>
              <a:rPr dirty="0" spc="-10"/>
              <a:t>laudantium, </a:t>
            </a:r>
            <a:r>
              <a:rPr dirty="0" spc="-40"/>
              <a:t>totam</a:t>
            </a:r>
            <a:r>
              <a:rPr dirty="0" spc="-155"/>
              <a:t> </a:t>
            </a:r>
            <a:r>
              <a:rPr dirty="0" spc="-60"/>
              <a:t>rem.</a:t>
            </a:r>
            <a:r>
              <a:rPr dirty="0" spc="-150"/>
              <a:t> </a:t>
            </a:r>
            <a:r>
              <a:rPr dirty="0" spc="-110" b="1">
                <a:latin typeface="Tahoma"/>
                <a:cs typeface="Tahoma"/>
              </a:rPr>
              <a:t>Aperiam,</a:t>
            </a:r>
            <a:r>
              <a:rPr dirty="0" spc="-114" b="1">
                <a:latin typeface="Tahoma"/>
                <a:cs typeface="Tahoma"/>
              </a:rPr>
              <a:t> </a:t>
            </a:r>
            <a:r>
              <a:rPr dirty="0" spc="-130" b="1">
                <a:latin typeface="Tahoma"/>
                <a:cs typeface="Tahoma"/>
              </a:rPr>
              <a:t>eaque</a:t>
            </a:r>
            <a:r>
              <a:rPr dirty="0" spc="-114" b="1">
                <a:latin typeface="Tahoma"/>
                <a:cs typeface="Tahoma"/>
              </a:rPr>
              <a:t> </a:t>
            </a:r>
            <a:r>
              <a:rPr dirty="0" spc="-105" b="1">
                <a:latin typeface="Tahoma"/>
                <a:cs typeface="Tahoma"/>
              </a:rPr>
              <a:t>ipsa</a:t>
            </a:r>
            <a:r>
              <a:rPr dirty="0" spc="-114" b="1">
                <a:latin typeface="Tahoma"/>
                <a:cs typeface="Tahoma"/>
              </a:rPr>
              <a:t> </a:t>
            </a:r>
            <a:r>
              <a:rPr dirty="0" spc="-120" b="1">
                <a:latin typeface="Tahoma"/>
                <a:cs typeface="Tahoma"/>
              </a:rPr>
              <a:t>quae</a:t>
            </a:r>
            <a:r>
              <a:rPr dirty="0" spc="-110" b="1">
                <a:latin typeface="Tahoma"/>
                <a:cs typeface="Tahoma"/>
              </a:rPr>
              <a:t> </a:t>
            </a:r>
            <a:r>
              <a:rPr dirty="0" spc="-114" b="1">
                <a:latin typeface="Tahoma"/>
                <a:cs typeface="Tahoma"/>
              </a:rPr>
              <a:t>ab </a:t>
            </a:r>
            <a:r>
              <a:rPr dirty="0" spc="-60" b="1">
                <a:latin typeface="Tahoma"/>
                <a:cs typeface="Tahoma"/>
              </a:rPr>
              <a:t>illo</a:t>
            </a:r>
            <a:r>
              <a:rPr dirty="0" spc="-114" b="1">
                <a:latin typeface="Tahoma"/>
                <a:cs typeface="Tahoma"/>
              </a:rPr>
              <a:t> </a:t>
            </a:r>
            <a:r>
              <a:rPr dirty="0" spc="-110" b="1">
                <a:latin typeface="Tahoma"/>
                <a:cs typeface="Tahoma"/>
              </a:rPr>
              <a:t>inventore</a:t>
            </a:r>
            <a:r>
              <a:rPr dirty="0" spc="-114" b="1">
                <a:latin typeface="Tahoma"/>
                <a:cs typeface="Tahoma"/>
              </a:rPr>
              <a:t> </a:t>
            </a:r>
            <a:r>
              <a:rPr dirty="0" spc="-100" b="1">
                <a:latin typeface="Tahoma"/>
                <a:cs typeface="Tahoma"/>
              </a:rPr>
              <a:t>veritatis</a:t>
            </a:r>
            <a:r>
              <a:rPr dirty="0" spc="-114" b="1">
                <a:latin typeface="Tahoma"/>
                <a:cs typeface="Tahoma"/>
              </a:rPr>
              <a:t> </a:t>
            </a:r>
            <a:r>
              <a:rPr dirty="0" spc="-110" b="1">
                <a:latin typeface="Tahoma"/>
                <a:cs typeface="Tahoma"/>
              </a:rPr>
              <a:t>et</a:t>
            </a:r>
            <a:r>
              <a:rPr dirty="0" spc="-114" b="1">
                <a:latin typeface="Tahoma"/>
                <a:cs typeface="Tahoma"/>
              </a:rPr>
              <a:t> </a:t>
            </a:r>
            <a:r>
              <a:rPr dirty="0" spc="-100" b="1">
                <a:latin typeface="Tahoma"/>
                <a:cs typeface="Tahoma"/>
              </a:rPr>
              <a:t>quasi</a:t>
            </a:r>
            <a:r>
              <a:rPr dirty="0" spc="-114" b="1">
                <a:latin typeface="Tahoma"/>
                <a:cs typeface="Tahoma"/>
              </a:rPr>
              <a:t> </a:t>
            </a:r>
            <a:r>
              <a:rPr dirty="0" spc="-105" b="1">
                <a:latin typeface="Tahoma"/>
                <a:cs typeface="Tahoma"/>
              </a:rPr>
              <a:t>architecto</a:t>
            </a:r>
            <a:r>
              <a:rPr dirty="0" spc="-114" b="1">
                <a:latin typeface="Tahoma"/>
                <a:cs typeface="Tahoma"/>
              </a:rPr>
              <a:t> </a:t>
            </a:r>
            <a:r>
              <a:rPr dirty="0" spc="-50"/>
              <a:t>beatae</a:t>
            </a:r>
            <a:r>
              <a:rPr dirty="0" spc="-150"/>
              <a:t> </a:t>
            </a:r>
            <a:r>
              <a:rPr dirty="0" spc="-10"/>
              <a:t>vitae </a:t>
            </a:r>
            <a:r>
              <a:rPr dirty="0" spc="-20"/>
              <a:t>dicta</a:t>
            </a:r>
            <a:r>
              <a:rPr dirty="0" spc="-155"/>
              <a:t> </a:t>
            </a:r>
            <a:r>
              <a:rPr dirty="0" spc="-35"/>
              <a:t>sunt</a:t>
            </a:r>
            <a:r>
              <a:rPr dirty="0" spc="-150"/>
              <a:t> </a:t>
            </a:r>
            <a:r>
              <a:rPr dirty="0" spc="-10"/>
              <a:t>dolor</a:t>
            </a:r>
            <a:r>
              <a:rPr dirty="0" spc="-155"/>
              <a:t> </a:t>
            </a:r>
            <a:r>
              <a:rPr dirty="0" spc="-25"/>
              <a:t>explicabo</a:t>
            </a:r>
            <a:r>
              <a:rPr dirty="0" spc="-150"/>
              <a:t> </a:t>
            </a:r>
            <a:r>
              <a:rPr dirty="0" spc="-10"/>
              <a:t>sit</a:t>
            </a:r>
            <a:r>
              <a:rPr dirty="0" spc="-155"/>
              <a:t> </a:t>
            </a:r>
            <a:r>
              <a:rPr dirty="0" spc="-40"/>
              <a:t>amet</a:t>
            </a:r>
            <a:r>
              <a:rPr dirty="0" spc="-150"/>
              <a:t> </a:t>
            </a:r>
            <a:r>
              <a:rPr dirty="0" spc="-10"/>
              <a:t>consectetur.</a:t>
            </a:r>
          </a:p>
          <a:p>
            <a:pPr marL="12700" marR="5080">
              <a:lnSpc>
                <a:spcPts val="1880"/>
              </a:lnSpc>
              <a:spcBef>
                <a:spcPts val="810"/>
              </a:spcBef>
            </a:pPr>
            <a:r>
              <a:rPr dirty="0" spc="-45"/>
              <a:t>Lorem</a:t>
            </a:r>
            <a:r>
              <a:rPr dirty="0" spc="-150"/>
              <a:t> </a:t>
            </a:r>
            <a:r>
              <a:rPr dirty="0" spc="-25"/>
              <a:t>ipsum</a:t>
            </a:r>
            <a:r>
              <a:rPr dirty="0" spc="-145"/>
              <a:t> </a:t>
            </a:r>
            <a:r>
              <a:rPr dirty="0" spc="-10"/>
              <a:t>dolor</a:t>
            </a:r>
            <a:r>
              <a:rPr dirty="0" spc="-145"/>
              <a:t> </a:t>
            </a:r>
            <a:r>
              <a:rPr dirty="0" spc="-10"/>
              <a:t>sit</a:t>
            </a:r>
            <a:r>
              <a:rPr dirty="0" spc="-150"/>
              <a:t> </a:t>
            </a:r>
            <a:r>
              <a:rPr dirty="0" spc="-50"/>
              <a:t>amet,</a:t>
            </a:r>
            <a:r>
              <a:rPr dirty="0" spc="-145"/>
              <a:t> </a:t>
            </a:r>
            <a:r>
              <a:rPr dirty="0" spc="-40"/>
              <a:t>consectetur</a:t>
            </a:r>
            <a:r>
              <a:rPr dirty="0" spc="-145"/>
              <a:t> </a:t>
            </a:r>
            <a:r>
              <a:rPr dirty="0" spc="-20"/>
              <a:t>adipiscing</a:t>
            </a:r>
            <a:r>
              <a:rPr dirty="0" spc="-150"/>
              <a:t> </a:t>
            </a:r>
            <a:r>
              <a:rPr dirty="0" spc="-20"/>
              <a:t>elit,</a:t>
            </a:r>
            <a:r>
              <a:rPr dirty="0" spc="-145"/>
              <a:t> </a:t>
            </a:r>
            <a:r>
              <a:rPr dirty="0" spc="-40"/>
              <a:t>sed</a:t>
            </a:r>
            <a:r>
              <a:rPr dirty="0" spc="-145"/>
              <a:t> </a:t>
            </a:r>
            <a:r>
              <a:rPr dirty="0" spc="-10"/>
              <a:t>do</a:t>
            </a:r>
            <a:r>
              <a:rPr dirty="0" spc="-145"/>
              <a:t> </a:t>
            </a:r>
            <a:r>
              <a:rPr dirty="0" spc="-25"/>
              <a:t>eiusmod</a:t>
            </a:r>
            <a:r>
              <a:rPr dirty="0" spc="-150"/>
              <a:t> </a:t>
            </a:r>
            <a:r>
              <a:rPr dirty="0" spc="-30"/>
              <a:t>tempor</a:t>
            </a:r>
            <a:r>
              <a:rPr dirty="0" spc="-145"/>
              <a:t> </a:t>
            </a:r>
            <a:r>
              <a:rPr dirty="0" spc="-10"/>
              <a:t>incididunt</a:t>
            </a:r>
            <a:r>
              <a:rPr dirty="0" spc="-145"/>
              <a:t> </a:t>
            </a:r>
            <a:r>
              <a:rPr dirty="0" spc="-20"/>
              <a:t>ut</a:t>
            </a:r>
            <a:r>
              <a:rPr dirty="0" spc="-150"/>
              <a:t> </a:t>
            </a:r>
            <a:r>
              <a:rPr dirty="0" spc="-25"/>
              <a:t>labore</a:t>
            </a:r>
            <a:r>
              <a:rPr dirty="0" spc="-145"/>
              <a:t> </a:t>
            </a:r>
            <a:r>
              <a:rPr dirty="0" spc="-25"/>
              <a:t>et </a:t>
            </a:r>
            <a:r>
              <a:rPr dirty="0" spc="-20"/>
              <a:t>dolore</a:t>
            </a:r>
            <a:r>
              <a:rPr dirty="0" spc="-150"/>
              <a:t> </a:t>
            </a:r>
            <a:r>
              <a:rPr dirty="0" spc="-50"/>
              <a:t>magna</a:t>
            </a:r>
            <a:r>
              <a:rPr dirty="0" spc="-150"/>
              <a:t> </a:t>
            </a:r>
            <a:r>
              <a:rPr dirty="0" spc="-10"/>
              <a:t>aliqua</a:t>
            </a:r>
            <a:r>
              <a:rPr dirty="0" spc="-150"/>
              <a:t> </a:t>
            </a:r>
            <a:r>
              <a:rPr dirty="0" spc="-35"/>
              <a:t>voluptate</a:t>
            </a:r>
            <a:r>
              <a:rPr dirty="0" spc="-150"/>
              <a:t> </a:t>
            </a:r>
            <a:r>
              <a:rPr dirty="0" spc="-10"/>
              <a:t>velit</a:t>
            </a:r>
            <a:r>
              <a:rPr dirty="0" spc="-150"/>
              <a:t> </a:t>
            </a:r>
            <a:r>
              <a:rPr dirty="0" spc="-60"/>
              <a:t>esse</a:t>
            </a:r>
            <a:r>
              <a:rPr dirty="0" spc="-145"/>
              <a:t> </a:t>
            </a:r>
            <a:r>
              <a:rPr dirty="0" spc="-40"/>
              <a:t>occaecat</a:t>
            </a:r>
            <a:r>
              <a:rPr dirty="0" spc="-150"/>
              <a:t> </a:t>
            </a:r>
            <a:r>
              <a:rPr dirty="0" spc="-10"/>
              <a:t>cupidatat.</a:t>
            </a:r>
          </a:p>
          <a:p>
            <a:pPr marL="12700" marR="280670">
              <a:lnSpc>
                <a:spcPts val="1880"/>
              </a:lnSpc>
              <a:spcBef>
                <a:spcPts val="815"/>
              </a:spcBef>
            </a:pPr>
            <a:r>
              <a:rPr dirty="0" spc="-20"/>
              <a:t>Ut</a:t>
            </a:r>
            <a:r>
              <a:rPr dirty="0" spc="-165"/>
              <a:t> </a:t>
            </a:r>
            <a:r>
              <a:rPr dirty="0" spc="-25"/>
              <a:t>enim</a:t>
            </a:r>
            <a:r>
              <a:rPr dirty="0" spc="-160"/>
              <a:t> </a:t>
            </a:r>
            <a:r>
              <a:rPr dirty="0" spc="-25"/>
              <a:t>ad</a:t>
            </a:r>
            <a:r>
              <a:rPr dirty="0" spc="-165"/>
              <a:t> </a:t>
            </a:r>
            <a:r>
              <a:rPr dirty="0" spc="-10"/>
              <a:t>minim</a:t>
            </a:r>
            <a:r>
              <a:rPr dirty="0" spc="-160"/>
              <a:t> </a:t>
            </a:r>
            <a:r>
              <a:rPr dirty="0" spc="-45"/>
              <a:t>veniam,</a:t>
            </a:r>
            <a:r>
              <a:rPr dirty="0" spc="-160"/>
              <a:t> </a:t>
            </a:r>
            <a:r>
              <a:rPr dirty="0" spc="-20"/>
              <a:t>quis</a:t>
            </a:r>
            <a:r>
              <a:rPr dirty="0" spc="-165"/>
              <a:t> </a:t>
            </a:r>
            <a:r>
              <a:rPr dirty="0" spc="-35"/>
              <a:t>nostrud</a:t>
            </a:r>
            <a:r>
              <a:rPr dirty="0" spc="-160"/>
              <a:t> </a:t>
            </a:r>
            <a:r>
              <a:rPr dirty="0" spc="-35"/>
              <a:t>exercitation</a:t>
            </a:r>
            <a:r>
              <a:rPr dirty="0" spc="-165"/>
              <a:t> </a:t>
            </a:r>
            <a:r>
              <a:rPr dirty="0" spc="-10"/>
              <a:t>ullamco</a:t>
            </a:r>
            <a:r>
              <a:rPr dirty="0" spc="-160"/>
              <a:t> </a:t>
            </a:r>
            <a:r>
              <a:rPr dirty="0" spc="-10"/>
              <a:t>laboris</a:t>
            </a:r>
            <a:r>
              <a:rPr dirty="0" spc="-160"/>
              <a:t> </a:t>
            </a:r>
            <a:r>
              <a:rPr dirty="0" spc="-10"/>
              <a:t>nisi</a:t>
            </a:r>
            <a:r>
              <a:rPr dirty="0" spc="-165"/>
              <a:t> </a:t>
            </a:r>
            <a:r>
              <a:rPr dirty="0" spc="-20"/>
              <a:t>ut</a:t>
            </a:r>
            <a:r>
              <a:rPr dirty="0" spc="-160"/>
              <a:t> </a:t>
            </a:r>
            <a:r>
              <a:rPr dirty="0"/>
              <a:t>aliquip</a:t>
            </a:r>
            <a:r>
              <a:rPr dirty="0" spc="-160"/>
              <a:t> </a:t>
            </a:r>
            <a:r>
              <a:rPr dirty="0" spc="-80"/>
              <a:t>ex</a:t>
            </a:r>
            <a:r>
              <a:rPr dirty="0" spc="-165"/>
              <a:t> </a:t>
            </a:r>
            <a:r>
              <a:rPr dirty="0" spc="-65"/>
              <a:t>ea</a:t>
            </a:r>
            <a:r>
              <a:rPr dirty="0" spc="-160"/>
              <a:t> </a:t>
            </a:r>
            <a:r>
              <a:rPr dirty="0" spc="-10"/>
              <a:t>commodo </a:t>
            </a:r>
            <a:r>
              <a:rPr dirty="0" spc="-45"/>
              <a:t>consequat.</a:t>
            </a:r>
            <a:r>
              <a:rPr dirty="0" spc="-150"/>
              <a:t> </a:t>
            </a:r>
            <a:r>
              <a:rPr dirty="0" spc="-50"/>
              <a:t>Duis</a:t>
            </a:r>
            <a:r>
              <a:rPr dirty="0" spc="-150"/>
              <a:t> </a:t>
            </a:r>
            <a:r>
              <a:rPr dirty="0" spc="-40"/>
              <a:t>aute</a:t>
            </a:r>
            <a:r>
              <a:rPr dirty="0" spc="-145"/>
              <a:t> </a:t>
            </a:r>
            <a:r>
              <a:rPr dirty="0" spc="-35"/>
              <a:t>irure</a:t>
            </a:r>
            <a:r>
              <a:rPr dirty="0" spc="-150"/>
              <a:t> </a:t>
            </a:r>
            <a:r>
              <a:rPr dirty="0" spc="-10"/>
              <a:t>dolor</a:t>
            </a:r>
            <a:r>
              <a:rPr dirty="0" spc="-145"/>
              <a:t> </a:t>
            </a:r>
            <a:r>
              <a:rPr dirty="0"/>
              <a:t>in</a:t>
            </a:r>
            <a:r>
              <a:rPr dirty="0" spc="-150"/>
              <a:t> </a:t>
            </a:r>
            <a:r>
              <a:rPr dirty="0" spc="-35"/>
              <a:t>reprehenderit</a:t>
            </a:r>
            <a:r>
              <a:rPr dirty="0" spc="-150"/>
              <a:t> </a:t>
            </a:r>
            <a:r>
              <a:rPr dirty="0"/>
              <a:t>in</a:t>
            </a:r>
            <a:r>
              <a:rPr dirty="0" spc="-145"/>
              <a:t> </a:t>
            </a:r>
            <a:r>
              <a:rPr dirty="0" spc="-35"/>
              <a:t>voluptate</a:t>
            </a:r>
            <a:r>
              <a:rPr dirty="0" spc="-150"/>
              <a:t> </a:t>
            </a:r>
            <a:r>
              <a:rPr dirty="0" spc="-10"/>
              <a:t>velit</a:t>
            </a:r>
            <a:r>
              <a:rPr dirty="0" spc="-145"/>
              <a:t> </a:t>
            </a:r>
            <a:r>
              <a:rPr dirty="0" spc="-60"/>
              <a:t>esse</a:t>
            </a:r>
            <a:r>
              <a:rPr dirty="0" spc="-150"/>
              <a:t> </a:t>
            </a:r>
            <a:r>
              <a:rPr dirty="0"/>
              <a:t>cillum</a:t>
            </a:r>
            <a:r>
              <a:rPr dirty="0" spc="-150"/>
              <a:t> </a:t>
            </a:r>
            <a:r>
              <a:rPr dirty="0" spc="-20"/>
              <a:t>dolore</a:t>
            </a:r>
            <a:r>
              <a:rPr dirty="0" spc="-145"/>
              <a:t> </a:t>
            </a:r>
            <a:r>
              <a:rPr dirty="0" spc="-45"/>
              <a:t>eu</a:t>
            </a:r>
            <a:r>
              <a:rPr dirty="0" spc="-150"/>
              <a:t> </a:t>
            </a:r>
            <a:r>
              <a:rPr dirty="0" spc="-40"/>
              <a:t>fugiat</a:t>
            </a:r>
            <a:r>
              <a:rPr dirty="0" spc="-145"/>
              <a:t> </a:t>
            </a:r>
            <a:r>
              <a:rPr dirty="0" spc="-10"/>
              <a:t>nulla </a:t>
            </a:r>
            <a:r>
              <a:rPr dirty="0" spc="-45"/>
              <a:t>pariatur.</a:t>
            </a:r>
            <a:r>
              <a:rPr dirty="0" spc="-150"/>
              <a:t> </a:t>
            </a:r>
            <a:r>
              <a:rPr dirty="0" spc="-60"/>
              <a:t>Excepteur</a:t>
            </a:r>
            <a:r>
              <a:rPr dirty="0" spc="-150"/>
              <a:t> </a:t>
            </a:r>
            <a:r>
              <a:rPr dirty="0" spc="-20"/>
              <a:t>sint</a:t>
            </a:r>
            <a:r>
              <a:rPr dirty="0" spc="-145"/>
              <a:t> </a:t>
            </a:r>
            <a:r>
              <a:rPr dirty="0" spc="-40"/>
              <a:t>occaecat</a:t>
            </a:r>
            <a:r>
              <a:rPr dirty="0" spc="-150"/>
              <a:t> </a:t>
            </a:r>
            <a:r>
              <a:rPr dirty="0" spc="-25"/>
              <a:t>cupidatat</a:t>
            </a:r>
            <a:r>
              <a:rPr dirty="0" spc="-150"/>
              <a:t> </a:t>
            </a:r>
            <a:r>
              <a:rPr dirty="0" spc="-30"/>
              <a:t>non</a:t>
            </a:r>
            <a:r>
              <a:rPr dirty="0" spc="-145"/>
              <a:t> </a:t>
            </a:r>
            <a:r>
              <a:rPr dirty="0" spc="-30"/>
              <a:t>proident,</a:t>
            </a:r>
            <a:r>
              <a:rPr dirty="0" spc="-150"/>
              <a:t> </a:t>
            </a:r>
            <a:r>
              <a:rPr dirty="0" spc="-35"/>
              <a:t>sunt</a:t>
            </a:r>
            <a:r>
              <a:rPr dirty="0" spc="-150"/>
              <a:t> </a:t>
            </a:r>
            <a:r>
              <a:rPr dirty="0"/>
              <a:t>in</a:t>
            </a:r>
            <a:r>
              <a:rPr dirty="0" spc="-145"/>
              <a:t> </a:t>
            </a:r>
            <a:r>
              <a:rPr dirty="0" spc="-20"/>
              <a:t>culpa</a:t>
            </a:r>
            <a:r>
              <a:rPr dirty="0" spc="-150"/>
              <a:t> </a:t>
            </a:r>
            <a:r>
              <a:rPr dirty="0"/>
              <a:t>qui</a:t>
            </a:r>
            <a:r>
              <a:rPr dirty="0" spc="-150"/>
              <a:t> </a:t>
            </a:r>
            <a:r>
              <a:rPr dirty="0" spc="-10"/>
              <a:t>officia.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 marR="5080">
              <a:lnSpc>
                <a:spcPts val="3229"/>
              </a:lnSpc>
              <a:spcBef>
                <a:spcPts val="204"/>
              </a:spcBef>
            </a:pPr>
            <a:r>
              <a:rPr dirty="0" spc="-195"/>
              <a:t>Aquí</a:t>
            </a:r>
            <a:r>
              <a:rPr dirty="0" spc="-225"/>
              <a:t> </a:t>
            </a:r>
            <a:r>
              <a:rPr dirty="0" spc="-195"/>
              <a:t>puedes</a:t>
            </a:r>
            <a:r>
              <a:rPr dirty="0" spc="-225"/>
              <a:t> </a:t>
            </a:r>
            <a:r>
              <a:rPr dirty="0" spc="-170"/>
              <a:t>poner</a:t>
            </a:r>
            <a:r>
              <a:rPr dirty="0" spc="-225"/>
              <a:t> </a:t>
            </a:r>
            <a:r>
              <a:rPr dirty="0" spc="-204"/>
              <a:t>un</a:t>
            </a:r>
            <a:r>
              <a:rPr dirty="0" spc="-225"/>
              <a:t> </a:t>
            </a:r>
            <a:r>
              <a:rPr dirty="0" spc="-120"/>
              <a:t>título</a:t>
            </a:r>
            <a:r>
              <a:rPr dirty="0" spc="-225"/>
              <a:t> </a:t>
            </a:r>
            <a:r>
              <a:rPr dirty="0" spc="-160"/>
              <a:t>destacado, </a:t>
            </a:r>
            <a:r>
              <a:rPr dirty="0" spc="-190"/>
              <a:t>algo</a:t>
            </a:r>
            <a:r>
              <a:rPr dirty="0" spc="-235"/>
              <a:t> </a:t>
            </a:r>
            <a:r>
              <a:rPr dirty="0" spc="-195"/>
              <a:t>que</a:t>
            </a:r>
            <a:r>
              <a:rPr dirty="0" spc="-229"/>
              <a:t> </a:t>
            </a:r>
            <a:r>
              <a:rPr dirty="0" spc="-175"/>
              <a:t>cautive</a:t>
            </a:r>
            <a:r>
              <a:rPr dirty="0" spc="-229"/>
              <a:t> </a:t>
            </a:r>
            <a:r>
              <a:rPr dirty="0" spc="-200"/>
              <a:t>a</a:t>
            </a:r>
            <a:r>
              <a:rPr dirty="0" spc="-229"/>
              <a:t> </a:t>
            </a:r>
            <a:r>
              <a:rPr dirty="0" spc="-160"/>
              <a:t>tu</a:t>
            </a:r>
            <a:r>
              <a:rPr dirty="0" spc="-229"/>
              <a:t> </a:t>
            </a:r>
            <a:r>
              <a:rPr dirty="0" spc="-45"/>
              <a:t>audiencia</a:t>
            </a: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150" y="4572000"/>
            <a:ext cx="1095374" cy="10953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8264" y="2301875"/>
            <a:ext cx="4579620" cy="276288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151765">
              <a:lnSpc>
                <a:spcPts val="1870"/>
              </a:lnSpc>
              <a:spcBef>
                <a:spcPts val="250"/>
              </a:spcBef>
            </a:pP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Sed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ut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perspiciatis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unde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omnis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iste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natus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error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sit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voluptatem</a:t>
            </a:r>
            <a:r>
              <a:rPr dirty="0" sz="1650" spc="-12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0">
                <a:solidFill>
                  <a:srgbClr val="B61313"/>
                </a:solidFill>
                <a:latin typeface="Tahoma"/>
                <a:cs typeface="Tahoma"/>
              </a:rPr>
              <a:t>accusantium</a:t>
            </a:r>
            <a:r>
              <a:rPr dirty="0" sz="1650" spc="-12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doloremque</a:t>
            </a:r>
            <a:r>
              <a:rPr dirty="0" sz="1650" spc="-12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laudantium,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totam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60">
                <a:solidFill>
                  <a:srgbClr val="B61313"/>
                </a:solidFill>
                <a:latin typeface="Tahoma"/>
                <a:cs typeface="Tahoma"/>
              </a:rPr>
              <a:t>rem.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5">
                <a:solidFill>
                  <a:srgbClr val="B61313"/>
                </a:solidFill>
                <a:latin typeface="Tahoma"/>
                <a:cs typeface="Tahoma"/>
              </a:rPr>
              <a:t>Aperiam,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5">
                <a:solidFill>
                  <a:srgbClr val="B61313"/>
                </a:solidFill>
                <a:latin typeface="Tahoma"/>
                <a:cs typeface="Tahoma"/>
              </a:rPr>
              <a:t>eaque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ipsa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quae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ab</a:t>
            </a:r>
            <a:r>
              <a:rPr dirty="0" sz="1650" spc="-17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illo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inventore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veritatis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et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quasi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0">
                <a:solidFill>
                  <a:srgbClr val="B61313"/>
                </a:solidFill>
                <a:latin typeface="Tahoma"/>
                <a:cs typeface="Tahoma"/>
              </a:rPr>
              <a:t>architecto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50">
                <a:solidFill>
                  <a:srgbClr val="B61313"/>
                </a:solidFill>
                <a:latin typeface="Tahoma"/>
                <a:cs typeface="Tahoma"/>
              </a:rPr>
              <a:t>beatae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vitae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dicta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sunt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explicabo.</a:t>
            </a:r>
            <a:endParaRPr sz="1650">
              <a:latin typeface="Tahoma"/>
              <a:cs typeface="Tahoma"/>
            </a:endParaRPr>
          </a:p>
          <a:p>
            <a:pPr marL="12700" marR="5080">
              <a:lnSpc>
                <a:spcPts val="1880"/>
              </a:lnSpc>
              <a:spcBef>
                <a:spcPts val="844"/>
              </a:spcBef>
            </a:pPr>
            <a:r>
              <a:rPr dirty="0" sz="1650" spc="-45">
                <a:solidFill>
                  <a:srgbClr val="B61313"/>
                </a:solidFill>
                <a:latin typeface="Tahoma"/>
                <a:cs typeface="Tahoma"/>
              </a:rPr>
              <a:t>Lorem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ipsum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dolor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sit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50">
                <a:solidFill>
                  <a:srgbClr val="B61313"/>
                </a:solidFill>
                <a:latin typeface="Tahoma"/>
                <a:cs typeface="Tahoma"/>
              </a:rPr>
              <a:t>amet,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consectetur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adipiscing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elit,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sed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do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eiusmod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0">
                <a:solidFill>
                  <a:srgbClr val="B61313"/>
                </a:solidFill>
                <a:latin typeface="Tahoma"/>
                <a:cs typeface="Tahoma"/>
              </a:rPr>
              <a:t>tempor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incididunt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ut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labore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et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dolore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50">
                <a:solidFill>
                  <a:srgbClr val="B61313"/>
                </a:solidFill>
                <a:latin typeface="Tahoma"/>
                <a:cs typeface="Tahoma"/>
              </a:rPr>
              <a:t>magna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aliqua.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Ut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enim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ad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minim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veniam,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quis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nostrud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exercitation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ullamco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laboris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0">
                <a:solidFill>
                  <a:srgbClr val="B61313"/>
                </a:solidFill>
                <a:latin typeface="Tahoma"/>
                <a:cs typeface="Tahoma"/>
              </a:rPr>
              <a:t>nisi.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Eaque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ipsa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quae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ab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>
                <a:solidFill>
                  <a:srgbClr val="B61313"/>
                </a:solidFill>
                <a:latin typeface="Tahoma"/>
                <a:cs typeface="Tahoma"/>
              </a:rPr>
              <a:t>illo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inventore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veritatis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et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quasi </a:t>
            </a:r>
            <a:r>
              <a:rPr dirty="0" sz="1650" spc="-30">
                <a:solidFill>
                  <a:srgbClr val="B61313"/>
                </a:solidFill>
                <a:latin typeface="Tahoma"/>
                <a:cs typeface="Tahoma"/>
              </a:rPr>
              <a:t>architecto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50">
                <a:solidFill>
                  <a:srgbClr val="B61313"/>
                </a:solidFill>
                <a:latin typeface="Tahoma"/>
                <a:cs typeface="Tahoma"/>
              </a:rPr>
              <a:t>beatae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vitae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dicta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sunt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explicabo.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069012" y="2301875"/>
            <a:ext cx="4495165" cy="20485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1870"/>
              </a:lnSpc>
              <a:spcBef>
                <a:spcPts val="250"/>
              </a:spcBef>
            </a:pPr>
            <a:r>
              <a:rPr dirty="0" sz="1650" spc="-45">
                <a:solidFill>
                  <a:srgbClr val="B61313"/>
                </a:solidFill>
                <a:latin typeface="Tahoma"/>
                <a:cs typeface="Tahoma"/>
              </a:rPr>
              <a:t>Lorem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ipsum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dolor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sit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50">
                <a:solidFill>
                  <a:srgbClr val="B61313"/>
                </a:solidFill>
                <a:latin typeface="Tahoma"/>
                <a:cs typeface="Tahoma"/>
              </a:rPr>
              <a:t>amet,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consectetur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adipiscing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elit,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sed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do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eiusmod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0">
                <a:solidFill>
                  <a:srgbClr val="B61313"/>
                </a:solidFill>
                <a:latin typeface="Tahoma"/>
                <a:cs typeface="Tahoma"/>
              </a:rPr>
              <a:t>tempor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incididunt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ut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labore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et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dolore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50">
                <a:solidFill>
                  <a:srgbClr val="B61313"/>
                </a:solidFill>
                <a:latin typeface="Tahoma"/>
                <a:cs typeface="Tahoma"/>
              </a:rPr>
              <a:t>magna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aliqua.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Ut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enim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ad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minim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veniam,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quis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nostrud</a:t>
            </a:r>
            <a:r>
              <a:rPr dirty="0" sz="1650" spc="-14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exercitation</a:t>
            </a:r>
            <a:r>
              <a:rPr dirty="0" sz="1650" spc="-14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10" b="1">
                <a:solidFill>
                  <a:srgbClr val="B61313"/>
                </a:solidFill>
                <a:latin typeface="Tahoma"/>
                <a:cs typeface="Tahoma"/>
              </a:rPr>
              <a:t>ullamco</a:t>
            </a:r>
            <a:r>
              <a:rPr dirty="0" sz="1650" spc="-105" b="1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90" b="1">
                <a:solidFill>
                  <a:srgbClr val="B61313"/>
                </a:solidFill>
                <a:latin typeface="Tahoma"/>
                <a:cs typeface="Tahoma"/>
              </a:rPr>
              <a:t>laboris</a:t>
            </a:r>
            <a:r>
              <a:rPr dirty="0" sz="1650" spc="-105" b="1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90" b="1">
                <a:solidFill>
                  <a:srgbClr val="B61313"/>
                </a:solidFill>
                <a:latin typeface="Tahoma"/>
                <a:cs typeface="Tahoma"/>
              </a:rPr>
              <a:t>nisi</a:t>
            </a:r>
            <a:r>
              <a:rPr dirty="0" sz="1650" spc="-105" b="1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 b="1">
                <a:solidFill>
                  <a:srgbClr val="B61313"/>
                </a:solidFill>
                <a:latin typeface="Tahoma"/>
                <a:cs typeface="Tahoma"/>
              </a:rPr>
              <a:t>ut </a:t>
            </a:r>
            <a:r>
              <a:rPr dirty="0" sz="1650" spc="-85" b="1">
                <a:solidFill>
                  <a:srgbClr val="B61313"/>
                </a:solidFill>
                <a:latin typeface="Tahoma"/>
                <a:cs typeface="Tahoma"/>
              </a:rPr>
              <a:t>aliquip</a:t>
            </a:r>
            <a:r>
              <a:rPr dirty="0" sz="1650" spc="-125" b="1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80">
                <a:solidFill>
                  <a:srgbClr val="B61313"/>
                </a:solidFill>
                <a:latin typeface="Tahoma"/>
                <a:cs typeface="Tahoma"/>
              </a:rPr>
              <a:t>ex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65">
                <a:solidFill>
                  <a:srgbClr val="B61313"/>
                </a:solidFill>
                <a:latin typeface="Tahoma"/>
                <a:cs typeface="Tahoma"/>
              </a:rPr>
              <a:t>ea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commodo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consequat.</a:t>
            </a:r>
            <a:endParaRPr sz="1650">
              <a:latin typeface="Tahoma"/>
              <a:cs typeface="Tahoma"/>
            </a:endParaRPr>
          </a:p>
          <a:p>
            <a:pPr marL="12700" marR="147955">
              <a:lnSpc>
                <a:spcPts val="1880"/>
              </a:lnSpc>
              <a:spcBef>
                <a:spcPts val="844"/>
              </a:spcBef>
            </a:pPr>
            <a:r>
              <a:rPr dirty="0" sz="1650" spc="-50">
                <a:solidFill>
                  <a:srgbClr val="B61313"/>
                </a:solidFill>
                <a:latin typeface="Tahoma"/>
                <a:cs typeface="Tahoma"/>
              </a:rPr>
              <a:t>Duis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aute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irure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dolor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>
                <a:solidFill>
                  <a:srgbClr val="B61313"/>
                </a:solidFill>
                <a:latin typeface="Tahoma"/>
                <a:cs typeface="Tahoma"/>
              </a:rPr>
              <a:t>in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reprehenderit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>
                <a:solidFill>
                  <a:srgbClr val="B61313"/>
                </a:solidFill>
                <a:latin typeface="Tahoma"/>
                <a:cs typeface="Tahoma"/>
              </a:rPr>
              <a:t>in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voluptate velit</a:t>
            </a:r>
            <a:r>
              <a:rPr dirty="0" sz="1650" spc="-16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60">
                <a:solidFill>
                  <a:srgbClr val="B61313"/>
                </a:solidFill>
                <a:latin typeface="Tahoma"/>
                <a:cs typeface="Tahoma"/>
              </a:rPr>
              <a:t>esse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>
                <a:solidFill>
                  <a:srgbClr val="B61313"/>
                </a:solidFill>
                <a:latin typeface="Tahoma"/>
                <a:cs typeface="Tahoma"/>
              </a:rPr>
              <a:t>cillum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dolore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5">
                <a:solidFill>
                  <a:srgbClr val="B61313"/>
                </a:solidFill>
                <a:latin typeface="Tahoma"/>
                <a:cs typeface="Tahoma"/>
              </a:rPr>
              <a:t>eu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fugiat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>
                <a:solidFill>
                  <a:srgbClr val="B61313"/>
                </a:solidFill>
                <a:latin typeface="Tahoma"/>
                <a:cs typeface="Tahoma"/>
              </a:rPr>
              <a:t>nulla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pariatur.</a:t>
            </a:r>
            <a:endParaRPr sz="1650">
              <a:latin typeface="Tahoma"/>
              <a:cs typeface="Tahoma"/>
            </a:endParaRPr>
          </a:p>
          <a:p>
            <a:pPr marL="12700">
              <a:lnSpc>
                <a:spcPts val="1825"/>
              </a:lnSpc>
            </a:pP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Eaque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ipsa</a:t>
            </a:r>
            <a:r>
              <a:rPr dirty="0" sz="1650" spc="-14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quae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ab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>
                <a:solidFill>
                  <a:srgbClr val="B61313"/>
                </a:solidFill>
                <a:latin typeface="Tahoma"/>
                <a:cs typeface="Tahoma"/>
              </a:rPr>
              <a:t>illo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inventore</a:t>
            </a:r>
            <a:r>
              <a:rPr dirty="0" sz="1650" spc="-14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veritatis.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034" rIns="0" bIns="0" rtlCol="0" vert="horz">
            <a:spAutoFit/>
          </a:bodyPr>
          <a:lstStyle/>
          <a:p>
            <a:pPr marL="12700" marR="5080">
              <a:lnSpc>
                <a:spcPts val="3229"/>
              </a:lnSpc>
              <a:spcBef>
                <a:spcPts val="204"/>
              </a:spcBef>
            </a:pPr>
            <a:r>
              <a:rPr dirty="0" spc="-195"/>
              <a:t>Aquí</a:t>
            </a:r>
            <a:r>
              <a:rPr dirty="0" spc="-225"/>
              <a:t> </a:t>
            </a:r>
            <a:r>
              <a:rPr dirty="0" spc="-195"/>
              <a:t>puedes</a:t>
            </a:r>
            <a:r>
              <a:rPr dirty="0" spc="-225"/>
              <a:t> </a:t>
            </a:r>
            <a:r>
              <a:rPr dirty="0" spc="-170"/>
              <a:t>poner</a:t>
            </a:r>
            <a:r>
              <a:rPr dirty="0" spc="-225"/>
              <a:t> </a:t>
            </a:r>
            <a:r>
              <a:rPr dirty="0" spc="-204"/>
              <a:t>un</a:t>
            </a:r>
            <a:r>
              <a:rPr dirty="0" spc="-225"/>
              <a:t> </a:t>
            </a:r>
            <a:r>
              <a:rPr dirty="0" spc="-120"/>
              <a:t>título</a:t>
            </a:r>
            <a:r>
              <a:rPr dirty="0" spc="-225"/>
              <a:t> </a:t>
            </a:r>
            <a:r>
              <a:rPr dirty="0" spc="-160"/>
              <a:t>destacado, </a:t>
            </a:r>
            <a:r>
              <a:rPr dirty="0" spc="-190"/>
              <a:t>algo</a:t>
            </a:r>
            <a:r>
              <a:rPr dirty="0" spc="-235"/>
              <a:t> </a:t>
            </a:r>
            <a:r>
              <a:rPr dirty="0" spc="-195"/>
              <a:t>que</a:t>
            </a:r>
            <a:r>
              <a:rPr dirty="0" spc="-229"/>
              <a:t> </a:t>
            </a:r>
            <a:r>
              <a:rPr dirty="0" spc="-175"/>
              <a:t>cautive</a:t>
            </a:r>
            <a:r>
              <a:rPr dirty="0" spc="-229"/>
              <a:t> </a:t>
            </a:r>
            <a:r>
              <a:rPr dirty="0" spc="-200"/>
              <a:t>a</a:t>
            </a:r>
            <a:r>
              <a:rPr dirty="0" spc="-229"/>
              <a:t> </a:t>
            </a:r>
            <a:r>
              <a:rPr dirty="0" spc="-160"/>
              <a:t>tu</a:t>
            </a:r>
            <a:r>
              <a:rPr dirty="0" spc="-229"/>
              <a:t> </a:t>
            </a:r>
            <a:r>
              <a:rPr dirty="0" spc="-45"/>
              <a:t>audiencia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10750" y="4486275"/>
            <a:ext cx="1095374" cy="1104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5240"/>
            <a:ext cx="11430000" cy="6403340"/>
            <a:chOff x="0" y="15240"/>
            <a:chExt cx="11430000" cy="6403340"/>
          </a:xfrm>
        </p:grpSpPr>
        <p:sp>
          <p:nvSpPr>
            <p:cNvPr id="3" name="object 3" descr=""/>
            <p:cNvSpPr/>
            <p:nvPr/>
          </p:nvSpPr>
          <p:spPr>
            <a:xfrm>
              <a:off x="190499" y="219075"/>
              <a:ext cx="4686300" cy="6000750"/>
            </a:xfrm>
            <a:custGeom>
              <a:avLst/>
              <a:gdLst/>
              <a:ahLst/>
              <a:cxnLst/>
              <a:rect l="l" t="t" r="r" b="b"/>
              <a:pathLst>
                <a:path w="4686300" h="6000750">
                  <a:moveTo>
                    <a:pt x="4686299" y="6000749"/>
                  </a:moveTo>
                  <a:lnTo>
                    <a:pt x="0" y="6000749"/>
                  </a:lnTo>
                  <a:lnTo>
                    <a:pt x="0" y="0"/>
                  </a:lnTo>
                  <a:lnTo>
                    <a:pt x="4686299" y="0"/>
                  </a:lnTo>
                  <a:lnTo>
                    <a:pt x="4686299" y="6000749"/>
                  </a:lnTo>
                  <a:close/>
                </a:path>
              </a:pathLst>
            </a:custGeom>
            <a:solidFill>
              <a:srgbClr val="B1DF8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857249"/>
              <a:ext cx="3809999" cy="215264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5" y="3343274"/>
              <a:ext cx="3809999" cy="21526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46521" y="3346846"/>
              <a:ext cx="895350" cy="895350"/>
            </a:xfrm>
            <a:custGeom>
              <a:avLst/>
              <a:gdLst/>
              <a:ahLst/>
              <a:cxnLst/>
              <a:rect l="l" t="t" r="r" b="b"/>
              <a:pathLst>
                <a:path w="895350" h="895350">
                  <a:moveTo>
                    <a:pt x="0" y="0"/>
                  </a:moveTo>
                  <a:lnTo>
                    <a:pt x="895350" y="0"/>
                  </a:lnTo>
                  <a:lnTo>
                    <a:pt x="894109" y="47551"/>
                  </a:lnTo>
                  <a:lnTo>
                    <a:pt x="890427" y="94455"/>
                  </a:lnTo>
                  <a:lnTo>
                    <a:pt x="884366" y="140652"/>
                  </a:lnTo>
                  <a:lnTo>
                    <a:pt x="875987" y="186078"/>
                  </a:lnTo>
                  <a:lnTo>
                    <a:pt x="865354" y="230672"/>
                  </a:lnTo>
                  <a:lnTo>
                    <a:pt x="852527" y="274372"/>
                  </a:lnTo>
                  <a:lnTo>
                    <a:pt x="837569" y="317117"/>
                  </a:lnTo>
                  <a:lnTo>
                    <a:pt x="820541" y="358844"/>
                  </a:lnTo>
                  <a:lnTo>
                    <a:pt x="801505" y="399491"/>
                  </a:lnTo>
                  <a:lnTo>
                    <a:pt x="780524" y="438996"/>
                  </a:lnTo>
                  <a:lnTo>
                    <a:pt x="757658" y="477298"/>
                  </a:lnTo>
                  <a:lnTo>
                    <a:pt x="732971" y="514335"/>
                  </a:lnTo>
                  <a:lnTo>
                    <a:pt x="706523" y="550045"/>
                  </a:lnTo>
                  <a:lnTo>
                    <a:pt x="678377" y="584366"/>
                  </a:lnTo>
                  <a:lnTo>
                    <a:pt x="648594" y="617236"/>
                  </a:lnTo>
                  <a:lnTo>
                    <a:pt x="617236" y="648594"/>
                  </a:lnTo>
                  <a:lnTo>
                    <a:pt x="584366" y="678377"/>
                  </a:lnTo>
                  <a:lnTo>
                    <a:pt x="550045" y="706523"/>
                  </a:lnTo>
                  <a:lnTo>
                    <a:pt x="514335" y="732971"/>
                  </a:lnTo>
                  <a:lnTo>
                    <a:pt x="477298" y="757658"/>
                  </a:lnTo>
                  <a:lnTo>
                    <a:pt x="438996" y="780524"/>
                  </a:lnTo>
                  <a:lnTo>
                    <a:pt x="399491" y="801505"/>
                  </a:lnTo>
                  <a:lnTo>
                    <a:pt x="358844" y="820541"/>
                  </a:lnTo>
                  <a:lnTo>
                    <a:pt x="317117" y="837569"/>
                  </a:lnTo>
                  <a:lnTo>
                    <a:pt x="274372" y="852527"/>
                  </a:lnTo>
                  <a:lnTo>
                    <a:pt x="230672" y="865354"/>
                  </a:lnTo>
                  <a:lnTo>
                    <a:pt x="186078" y="875987"/>
                  </a:lnTo>
                  <a:lnTo>
                    <a:pt x="140652" y="884366"/>
                  </a:lnTo>
                  <a:lnTo>
                    <a:pt x="94455" y="890427"/>
                  </a:lnTo>
                  <a:lnTo>
                    <a:pt x="47551" y="894109"/>
                  </a:lnTo>
                  <a:lnTo>
                    <a:pt x="0" y="895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2F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23862" y="400062"/>
              <a:ext cx="1028700" cy="294640"/>
            </a:xfrm>
            <a:custGeom>
              <a:avLst/>
              <a:gdLst/>
              <a:ahLst/>
              <a:cxnLst/>
              <a:rect l="l" t="t" r="r" b="b"/>
              <a:pathLst>
                <a:path w="1028700" h="294640">
                  <a:moveTo>
                    <a:pt x="285750" y="147320"/>
                  </a:moveTo>
                  <a:lnTo>
                    <a:pt x="279603" y="104140"/>
                  </a:lnTo>
                  <a:lnTo>
                    <a:pt x="277406" y="97790"/>
                  </a:lnTo>
                  <a:lnTo>
                    <a:pt x="277177" y="97104"/>
                  </a:lnTo>
                  <a:lnTo>
                    <a:pt x="277177" y="147320"/>
                  </a:lnTo>
                  <a:lnTo>
                    <a:pt x="277025" y="153670"/>
                  </a:lnTo>
                  <a:lnTo>
                    <a:pt x="271399" y="186690"/>
                  </a:lnTo>
                  <a:lnTo>
                    <a:pt x="269341" y="194310"/>
                  </a:lnTo>
                  <a:lnTo>
                    <a:pt x="266966" y="200660"/>
                  </a:lnTo>
                  <a:lnTo>
                    <a:pt x="264287" y="205740"/>
                  </a:lnTo>
                  <a:lnTo>
                    <a:pt x="261327" y="212090"/>
                  </a:lnTo>
                  <a:lnTo>
                    <a:pt x="258076" y="218440"/>
                  </a:lnTo>
                  <a:lnTo>
                    <a:pt x="254546" y="223520"/>
                  </a:lnTo>
                  <a:lnTo>
                    <a:pt x="250748" y="229870"/>
                  </a:lnTo>
                  <a:lnTo>
                    <a:pt x="228079" y="254000"/>
                  </a:lnTo>
                  <a:lnTo>
                    <a:pt x="222897" y="259080"/>
                  </a:lnTo>
                  <a:lnTo>
                    <a:pt x="217500" y="262890"/>
                  </a:lnTo>
                  <a:lnTo>
                    <a:pt x="211924" y="265430"/>
                  </a:lnTo>
                  <a:lnTo>
                    <a:pt x="206197" y="269240"/>
                  </a:lnTo>
                  <a:lnTo>
                    <a:pt x="200304" y="273050"/>
                  </a:lnTo>
                  <a:lnTo>
                    <a:pt x="188125" y="278130"/>
                  </a:lnTo>
                  <a:lnTo>
                    <a:pt x="181864" y="279400"/>
                  </a:lnTo>
                  <a:lnTo>
                    <a:pt x="175526" y="281940"/>
                  </a:lnTo>
                  <a:lnTo>
                    <a:pt x="156044" y="285750"/>
                  </a:lnTo>
                  <a:lnTo>
                    <a:pt x="129717" y="285750"/>
                  </a:lnTo>
                  <a:lnTo>
                    <a:pt x="110236" y="281940"/>
                  </a:lnTo>
                  <a:lnTo>
                    <a:pt x="103898" y="279400"/>
                  </a:lnTo>
                  <a:lnTo>
                    <a:pt x="97637" y="278130"/>
                  </a:lnTo>
                  <a:lnTo>
                    <a:pt x="85458" y="273050"/>
                  </a:lnTo>
                  <a:lnTo>
                    <a:pt x="79565" y="269240"/>
                  </a:lnTo>
                  <a:lnTo>
                    <a:pt x="73837" y="265430"/>
                  </a:lnTo>
                  <a:lnTo>
                    <a:pt x="68262" y="262890"/>
                  </a:lnTo>
                  <a:lnTo>
                    <a:pt x="62865" y="259080"/>
                  </a:lnTo>
                  <a:lnTo>
                    <a:pt x="57683" y="254000"/>
                  </a:lnTo>
                  <a:lnTo>
                    <a:pt x="52692" y="250190"/>
                  </a:lnTo>
                  <a:lnTo>
                    <a:pt x="31216" y="223520"/>
                  </a:lnTo>
                  <a:lnTo>
                    <a:pt x="27686" y="218440"/>
                  </a:lnTo>
                  <a:lnTo>
                    <a:pt x="24434" y="212090"/>
                  </a:lnTo>
                  <a:lnTo>
                    <a:pt x="21475" y="205740"/>
                  </a:lnTo>
                  <a:lnTo>
                    <a:pt x="18796" y="200660"/>
                  </a:lnTo>
                  <a:lnTo>
                    <a:pt x="16421" y="194310"/>
                  </a:lnTo>
                  <a:lnTo>
                    <a:pt x="14363" y="186690"/>
                  </a:lnTo>
                  <a:lnTo>
                    <a:pt x="12611" y="180340"/>
                  </a:lnTo>
                  <a:lnTo>
                    <a:pt x="8572" y="147320"/>
                  </a:lnTo>
                  <a:lnTo>
                    <a:pt x="8737" y="139700"/>
                  </a:lnTo>
                  <a:lnTo>
                    <a:pt x="16421" y="100330"/>
                  </a:lnTo>
                  <a:lnTo>
                    <a:pt x="27686" y="76200"/>
                  </a:lnTo>
                  <a:lnTo>
                    <a:pt x="31216" y="69850"/>
                  </a:lnTo>
                  <a:lnTo>
                    <a:pt x="35013" y="64770"/>
                  </a:lnTo>
                  <a:lnTo>
                    <a:pt x="39065" y="58420"/>
                  </a:lnTo>
                  <a:lnTo>
                    <a:pt x="43357" y="53340"/>
                  </a:lnTo>
                  <a:lnTo>
                    <a:pt x="47917" y="48260"/>
                  </a:lnTo>
                  <a:lnTo>
                    <a:pt x="52692" y="44450"/>
                  </a:lnTo>
                  <a:lnTo>
                    <a:pt x="57683" y="39370"/>
                  </a:lnTo>
                  <a:lnTo>
                    <a:pt x="91490" y="19050"/>
                  </a:lnTo>
                  <a:lnTo>
                    <a:pt x="129717" y="8890"/>
                  </a:lnTo>
                  <a:lnTo>
                    <a:pt x="136283" y="8890"/>
                  </a:lnTo>
                  <a:lnTo>
                    <a:pt x="142875" y="7620"/>
                  </a:lnTo>
                  <a:lnTo>
                    <a:pt x="149479" y="8890"/>
                  </a:lnTo>
                  <a:lnTo>
                    <a:pt x="156044" y="8890"/>
                  </a:lnTo>
                  <a:lnTo>
                    <a:pt x="181851" y="13970"/>
                  </a:lnTo>
                  <a:lnTo>
                    <a:pt x="217462" y="31750"/>
                  </a:lnTo>
                  <a:lnTo>
                    <a:pt x="237807" y="49530"/>
                  </a:lnTo>
                  <a:lnTo>
                    <a:pt x="242354" y="53340"/>
                  </a:lnTo>
                  <a:lnTo>
                    <a:pt x="246646" y="58420"/>
                  </a:lnTo>
                  <a:lnTo>
                    <a:pt x="250698" y="64770"/>
                  </a:lnTo>
                  <a:lnTo>
                    <a:pt x="254495" y="69850"/>
                  </a:lnTo>
                  <a:lnTo>
                    <a:pt x="258038" y="76200"/>
                  </a:lnTo>
                  <a:lnTo>
                    <a:pt x="261277" y="81280"/>
                  </a:lnTo>
                  <a:lnTo>
                    <a:pt x="264236" y="87630"/>
                  </a:lnTo>
                  <a:lnTo>
                    <a:pt x="275717" y="127000"/>
                  </a:lnTo>
                  <a:lnTo>
                    <a:pt x="277177" y="147320"/>
                  </a:lnTo>
                  <a:lnTo>
                    <a:pt x="277177" y="97104"/>
                  </a:lnTo>
                  <a:lnTo>
                    <a:pt x="257632" y="58420"/>
                  </a:lnTo>
                  <a:lnTo>
                    <a:pt x="228003" y="27940"/>
                  </a:lnTo>
                  <a:lnTo>
                    <a:pt x="203974" y="13970"/>
                  </a:lnTo>
                  <a:lnTo>
                    <a:pt x="197561" y="10160"/>
                  </a:lnTo>
                  <a:lnTo>
                    <a:pt x="191008" y="7620"/>
                  </a:lnTo>
                  <a:lnTo>
                    <a:pt x="184353" y="6350"/>
                  </a:lnTo>
                  <a:lnTo>
                    <a:pt x="177609" y="3810"/>
                  </a:lnTo>
                  <a:lnTo>
                    <a:pt x="156883" y="0"/>
                  </a:lnTo>
                  <a:lnTo>
                    <a:pt x="128879" y="0"/>
                  </a:lnTo>
                  <a:lnTo>
                    <a:pt x="108153" y="3810"/>
                  </a:lnTo>
                  <a:lnTo>
                    <a:pt x="101409" y="6350"/>
                  </a:lnTo>
                  <a:lnTo>
                    <a:pt x="94754" y="7620"/>
                  </a:lnTo>
                  <a:lnTo>
                    <a:pt x="88201" y="10160"/>
                  </a:lnTo>
                  <a:lnTo>
                    <a:pt x="81788" y="13970"/>
                  </a:lnTo>
                  <a:lnTo>
                    <a:pt x="75526" y="16510"/>
                  </a:lnTo>
                  <a:lnTo>
                    <a:pt x="41859" y="43180"/>
                  </a:lnTo>
                  <a:lnTo>
                    <a:pt x="16878" y="77470"/>
                  </a:lnTo>
                  <a:lnTo>
                    <a:pt x="8356" y="97790"/>
                  </a:lnTo>
                  <a:lnTo>
                    <a:pt x="6159" y="104140"/>
                  </a:lnTo>
                  <a:lnTo>
                    <a:pt x="0" y="147320"/>
                  </a:lnTo>
                  <a:lnTo>
                    <a:pt x="177" y="153670"/>
                  </a:lnTo>
                  <a:lnTo>
                    <a:pt x="6159" y="189230"/>
                  </a:lnTo>
                  <a:lnTo>
                    <a:pt x="8356" y="196850"/>
                  </a:lnTo>
                  <a:lnTo>
                    <a:pt x="10883" y="203200"/>
                  </a:lnTo>
                  <a:lnTo>
                    <a:pt x="13728" y="209550"/>
                  </a:lnTo>
                  <a:lnTo>
                    <a:pt x="16878" y="217170"/>
                  </a:lnTo>
                  <a:lnTo>
                    <a:pt x="20332" y="223520"/>
                  </a:lnTo>
                  <a:lnTo>
                    <a:pt x="24079" y="228600"/>
                  </a:lnTo>
                  <a:lnTo>
                    <a:pt x="28130" y="234950"/>
                  </a:lnTo>
                  <a:lnTo>
                    <a:pt x="32435" y="240030"/>
                  </a:lnTo>
                  <a:lnTo>
                    <a:pt x="37007" y="246380"/>
                  </a:lnTo>
                  <a:lnTo>
                    <a:pt x="41859" y="251460"/>
                  </a:lnTo>
                  <a:lnTo>
                    <a:pt x="75526" y="276860"/>
                  </a:lnTo>
                  <a:lnTo>
                    <a:pt x="121920" y="293370"/>
                  </a:lnTo>
                  <a:lnTo>
                    <a:pt x="128879" y="293370"/>
                  </a:lnTo>
                  <a:lnTo>
                    <a:pt x="135864" y="294640"/>
                  </a:lnTo>
                  <a:lnTo>
                    <a:pt x="149898" y="294640"/>
                  </a:lnTo>
                  <a:lnTo>
                    <a:pt x="156883" y="293370"/>
                  </a:lnTo>
                  <a:lnTo>
                    <a:pt x="163830" y="293370"/>
                  </a:lnTo>
                  <a:lnTo>
                    <a:pt x="170738" y="292100"/>
                  </a:lnTo>
                  <a:lnTo>
                    <a:pt x="177596" y="289560"/>
                  </a:lnTo>
                  <a:lnTo>
                    <a:pt x="184340" y="288290"/>
                  </a:lnTo>
                  <a:lnTo>
                    <a:pt x="222224" y="269240"/>
                  </a:lnTo>
                  <a:lnTo>
                    <a:pt x="253276" y="240030"/>
                  </a:lnTo>
                  <a:lnTo>
                    <a:pt x="257581" y="234950"/>
                  </a:lnTo>
                  <a:lnTo>
                    <a:pt x="261632" y="228600"/>
                  </a:lnTo>
                  <a:lnTo>
                    <a:pt x="265391" y="222250"/>
                  </a:lnTo>
                  <a:lnTo>
                    <a:pt x="268846" y="217170"/>
                  </a:lnTo>
                  <a:lnTo>
                    <a:pt x="271995" y="209550"/>
                  </a:lnTo>
                  <a:lnTo>
                    <a:pt x="274840" y="203200"/>
                  </a:lnTo>
                  <a:lnTo>
                    <a:pt x="277368" y="196850"/>
                  </a:lnTo>
                  <a:lnTo>
                    <a:pt x="279565" y="189230"/>
                  </a:lnTo>
                  <a:lnTo>
                    <a:pt x="281444" y="182880"/>
                  </a:lnTo>
                  <a:lnTo>
                    <a:pt x="282981" y="175260"/>
                  </a:lnTo>
                  <a:lnTo>
                    <a:pt x="284187" y="168910"/>
                  </a:lnTo>
                  <a:lnTo>
                    <a:pt x="285051" y="161290"/>
                  </a:lnTo>
                  <a:lnTo>
                    <a:pt x="285572" y="153670"/>
                  </a:lnTo>
                  <a:lnTo>
                    <a:pt x="285750" y="147320"/>
                  </a:lnTo>
                  <a:close/>
                </a:path>
                <a:path w="1028700" h="294640">
                  <a:moveTo>
                    <a:pt x="657225" y="147320"/>
                  </a:moveTo>
                  <a:lnTo>
                    <a:pt x="651078" y="104140"/>
                  </a:lnTo>
                  <a:lnTo>
                    <a:pt x="648881" y="97790"/>
                  </a:lnTo>
                  <a:lnTo>
                    <a:pt x="648652" y="97104"/>
                  </a:lnTo>
                  <a:lnTo>
                    <a:pt x="648652" y="147320"/>
                  </a:lnTo>
                  <a:lnTo>
                    <a:pt x="648500" y="153670"/>
                  </a:lnTo>
                  <a:lnTo>
                    <a:pt x="642874" y="186690"/>
                  </a:lnTo>
                  <a:lnTo>
                    <a:pt x="640816" y="194310"/>
                  </a:lnTo>
                  <a:lnTo>
                    <a:pt x="638441" y="200660"/>
                  </a:lnTo>
                  <a:lnTo>
                    <a:pt x="635762" y="205740"/>
                  </a:lnTo>
                  <a:lnTo>
                    <a:pt x="632802" y="212090"/>
                  </a:lnTo>
                  <a:lnTo>
                    <a:pt x="629551" y="218440"/>
                  </a:lnTo>
                  <a:lnTo>
                    <a:pt x="626021" y="223520"/>
                  </a:lnTo>
                  <a:lnTo>
                    <a:pt x="622223" y="229870"/>
                  </a:lnTo>
                  <a:lnTo>
                    <a:pt x="599554" y="254000"/>
                  </a:lnTo>
                  <a:lnTo>
                    <a:pt x="594372" y="259080"/>
                  </a:lnTo>
                  <a:lnTo>
                    <a:pt x="588975" y="262890"/>
                  </a:lnTo>
                  <a:lnTo>
                    <a:pt x="583399" y="265430"/>
                  </a:lnTo>
                  <a:lnTo>
                    <a:pt x="577672" y="269240"/>
                  </a:lnTo>
                  <a:lnTo>
                    <a:pt x="571779" y="273050"/>
                  </a:lnTo>
                  <a:lnTo>
                    <a:pt x="559600" y="278130"/>
                  </a:lnTo>
                  <a:lnTo>
                    <a:pt x="553339" y="279400"/>
                  </a:lnTo>
                  <a:lnTo>
                    <a:pt x="547001" y="281940"/>
                  </a:lnTo>
                  <a:lnTo>
                    <a:pt x="527519" y="285750"/>
                  </a:lnTo>
                  <a:lnTo>
                    <a:pt x="501192" y="285750"/>
                  </a:lnTo>
                  <a:lnTo>
                    <a:pt x="481711" y="281940"/>
                  </a:lnTo>
                  <a:lnTo>
                    <a:pt x="475373" y="279400"/>
                  </a:lnTo>
                  <a:lnTo>
                    <a:pt x="469112" y="278130"/>
                  </a:lnTo>
                  <a:lnTo>
                    <a:pt x="456933" y="273050"/>
                  </a:lnTo>
                  <a:lnTo>
                    <a:pt x="451040" y="269240"/>
                  </a:lnTo>
                  <a:lnTo>
                    <a:pt x="445312" y="265430"/>
                  </a:lnTo>
                  <a:lnTo>
                    <a:pt x="439737" y="262890"/>
                  </a:lnTo>
                  <a:lnTo>
                    <a:pt x="434340" y="259080"/>
                  </a:lnTo>
                  <a:lnTo>
                    <a:pt x="429158" y="254000"/>
                  </a:lnTo>
                  <a:lnTo>
                    <a:pt x="424167" y="250190"/>
                  </a:lnTo>
                  <a:lnTo>
                    <a:pt x="402691" y="223520"/>
                  </a:lnTo>
                  <a:lnTo>
                    <a:pt x="399161" y="218440"/>
                  </a:lnTo>
                  <a:lnTo>
                    <a:pt x="395909" y="212090"/>
                  </a:lnTo>
                  <a:lnTo>
                    <a:pt x="392950" y="205740"/>
                  </a:lnTo>
                  <a:lnTo>
                    <a:pt x="390271" y="200660"/>
                  </a:lnTo>
                  <a:lnTo>
                    <a:pt x="387896" y="194310"/>
                  </a:lnTo>
                  <a:lnTo>
                    <a:pt x="385838" y="186690"/>
                  </a:lnTo>
                  <a:lnTo>
                    <a:pt x="384086" y="180340"/>
                  </a:lnTo>
                  <a:lnTo>
                    <a:pt x="380047" y="147320"/>
                  </a:lnTo>
                  <a:lnTo>
                    <a:pt x="380212" y="139700"/>
                  </a:lnTo>
                  <a:lnTo>
                    <a:pt x="387896" y="100330"/>
                  </a:lnTo>
                  <a:lnTo>
                    <a:pt x="399161" y="76200"/>
                  </a:lnTo>
                  <a:lnTo>
                    <a:pt x="402691" y="69850"/>
                  </a:lnTo>
                  <a:lnTo>
                    <a:pt x="406488" y="64770"/>
                  </a:lnTo>
                  <a:lnTo>
                    <a:pt x="410540" y="58420"/>
                  </a:lnTo>
                  <a:lnTo>
                    <a:pt x="414832" y="53340"/>
                  </a:lnTo>
                  <a:lnTo>
                    <a:pt x="419392" y="48260"/>
                  </a:lnTo>
                  <a:lnTo>
                    <a:pt x="424167" y="44450"/>
                  </a:lnTo>
                  <a:lnTo>
                    <a:pt x="429158" y="39370"/>
                  </a:lnTo>
                  <a:lnTo>
                    <a:pt x="462965" y="19050"/>
                  </a:lnTo>
                  <a:lnTo>
                    <a:pt x="501192" y="8890"/>
                  </a:lnTo>
                  <a:lnTo>
                    <a:pt x="507758" y="8890"/>
                  </a:lnTo>
                  <a:lnTo>
                    <a:pt x="514350" y="7620"/>
                  </a:lnTo>
                  <a:lnTo>
                    <a:pt x="520954" y="8890"/>
                  </a:lnTo>
                  <a:lnTo>
                    <a:pt x="527519" y="8890"/>
                  </a:lnTo>
                  <a:lnTo>
                    <a:pt x="553326" y="13970"/>
                  </a:lnTo>
                  <a:lnTo>
                    <a:pt x="588937" y="31750"/>
                  </a:lnTo>
                  <a:lnTo>
                    <a:pt x="609282" y="49530"/>
                  </a:lnTo>
                  <a:lnTo>
                    <a:pt x="613829" y="53340"/>
                  </a:lnTo>
                  <a:lnTo>
                    <a:pt x="618121" y="58420"/>
                  </a:lnTo>
                  <a:lnTo>
                    <a:pt x="622173" y="64770"/>
                  </a:lnTo>
                  <a:lnTo>
                    <a:pt x="625970" y="69850"/>
                  </a:lnTo>
                  <a:lnTo>
                    <a:pt x="629513" y="76200"/>
                  </a:lnTo>
                  <a:lnTo>
                    <a:pt x="632752" y="81280"/>
                  </a:lnTo>
                  <a:lnTo>
                    <a:pt x="635711" y="87630"/>
                  </a:lnTo>
                  <a:lnTo>
                    <a:pt x="647192" y="127000"/>
                  </a:lnTo>
                  <a:lnTo>
                    <a:pt x="648652" y="147320"/>
                  </a:lnTo>
                  <a:lnTo>
                    <a:pt x="648652" y="97104"/>
                  </a:lnTo>
                  <a:lnTo>
                    <a:pt x="629107" y="58420"/>
                  </a:lnTo>
                  <a:lnTo>
                    <a:pt x="599478" y="27940"/>
                  </a:lnTo>
                  <a:lnTo>
                    <a:pt x="575449" y="13970"/>
                  </a:lnTo>
                  <a:lnTo>
                    <a:pt x="569036" y="10160"/>
                  </a:lnTo>
                  <a:lnTo>
                    <a:pt x="562483" y="7620"/>
                  </a:lnTo>
                  <a:lnTo>
                    <a:pt x="555828" y="6350"/>
                  </a:lnTo>
                  <a:lnTo>
                    <a:pt x="549084" y="3810"/>
                  </a:lnTo>
                  <a:lnTo>
                    <a:pt x="528358" y="0"/>
                  </a:lnTo>
                  <a:lnTo>
                    <a:pt x="500354" y="0"/>
                  </a:lnTo>
                  <a:lnTo>
                    <a:pt x="479628" y="3810"/>
                  </a:lnTo>
                  <a:lnTo>
                    <a:pt x="472884" y="6350"/>
                  </a:lnTo>
                  <a:lnTo>
                    <a:pt x="466229" y="7620"/>
                  </a:lnTo>
                  <a:lnTo>
                    <a:pt x="459676" y="10160"/>
                  </a:lnTo>
                  <a:lnTo>
                    <a:pt x="453263" y="13970"/>
                  </a:lnTo>
                  <a:lnTo>
                    <a:pt x="447001" y="16510"/>
                  </a:lnTo>
                  <a:lnTo>
                    <a:pt x="413334" y="43180"/>
                  </a:lnTo>
                  <a:lnTo>
                    <a:pt x="388353" y="77470"/>
                  </a:lnTo>
                  <a:lnTo>
                    <a:pt x="379831" y="97790"/>
                  </a:lnTo>
                  <a:lnTo>
                    <a:pt x="377634" y="104140"/>
                  </a:lnTo>
                  <a:lnTo>
                    <a:pt x="371475" y="147320"/>
                  </a:lnTo>
                  <a:lnTo>
                    <a:pt x="371652" y="153670"/>
                  </a:lnTo>
                  <a:lnTo>
                    <a:pt x="377634" y="189230"/>
                  </a:lnTo>
                  <a:lnTo>
                    <a:pt x="379831" y="196850"/>
                  </a:lnTo>
                  <a:lnTo>
                    <a:pt x="382358" y="203200"/>
                  </a:lnTo>
                  <a:lnTo>
                    <a:pt x="385203" y="209550"/>
                  </a:lnTo>
                  <a:lnTo>
                    <a:pt x="388353" y="217170"/>
                  </a:lnTo>
                  <a:lnTo>
                    <a:pt x="391807" y="223520"/>
                  </a:lnTo>
                  <a:lnTo>
                    <a:pt x="395554" y="228600"/>
                  </a:lnTo>
                  <a:lnTo>
                    <a:pt x="399605" y="234950"/>
                  </a:lnTo>
                  <a:lnTo>
                    <a:pt x="403910" y="240030"/>
                  </a:lnTo>
                  <a:lnTo>
                    <a:pt x="408482" y="246380"/>
                  </a:lnTo>
                  <a:lnTo>
                    <a:pt x="413334" y="251460"/>
                  </a:lnTo>
                  <a:lnTo>
                    <a:pt x="447001" y="276860"/>
                  </a:lnTo>
                  <a:lnTo>
                    <a:pt x="493395" y="293370"/>
                  </a:lnTo>
                  <a:lnTo>
                    <a:pt x="500354" y="293370"/>
                  </a:lnTo>
                  <a:lnTo>
                    <a:pt x="507339" y="294640"/>
                  </a:lnTo>
                  <a:lnTo>
                    <a:pt x="521373" y="294640"/>
                  </a:lnTo>
                  <a:lnTo>
                    <a:pt x="528358" y="293370"/>
                  </a:lnTo>
                  <a:lnTo>
                    <a:pt x="535305" y="293370"/>
                  </a:lnTo>
                  <a:lnTo>
                    <a:pt x="542213" y="292100"/>
                  </a:lnTo>
                  <a:lnTo>
                    <a:pt x="549071" y="289560"/>
                  </a:lnTo>
                  <a:lnTo>
                    <a:pt x="555815" y="288290"/>
                  </a:lnTo>
                  <a:lnTo>
                    <a:pt x="593699" y="269240"/>
                  </a:lnTo>
                  <a:lnTo>
                    <a:pt x="624751" y="240030"/>
                  </a:lnTo>
                  <a:lnTo>
                    <a:pt x="629056" y="234950"/>
                  </a:lnTo>
                  <a:lnTo>
                    <a:pt x="633107" y="228600"/>
                  </a:lnTo>
                  <a:lnTo>
                    <a:pt x="636866" y="222250"/>
                  </a:lnTo>
                  <a:lnTo>
                    <a:pt x="640321" y="217170"/>
                  </a:lnTo>
                  <a:lnTo>
                    <a:pt x="643470" y="209550"/>
                  </a:lnTo>
                  <a:lnTo>
                    <a:pt x="646315" y="203200"/>
                  </a:lnTo>
                  <a:lnTo>
                    <a:pt x="648843" y="196850"/>
                  </a:lnTo>
                  <a:lnTo>
                    <a:pt x="651040" y="189230"/>
                  </a:lnTo>
                  <a:lnTo>
                    <a:pt x="652919" y="182880"/>
                  </a:lnTo>
                  <a:lnTo>
                    <a:pt x="654456" y="175260"/>
                  </a:lnTo>
                  <a:lnTo>
                    <a:pt x="655662" y="168910"/>
                  </a:lnTo>
                  <a:lnTo>
                    <a:pt x="656526" y="161290"/>
                  </a:lnTo>
                  <a:lnTo>
                    <a:pt x="657047" y="153670"/>
                  </a:lnTo>
                  <a:lnTo>
                    <a:pt x="657225" y="147320"/>
                  </a:lnTo>
                  <a:close/>
                </a:path>
                <a:path w="1028700" h="294640">
                  <a:moveTo>
                    <a:pt x="1028700" y="147320"/>
                  </a:moveTo>
                  <a:lnTo>
                    <a:pt x="1022350" y="104140"/>
                  </a:lnTo>
                  <a:lnTo>
                    <a:pt x="1020076" y="97790"/>
                  </a:lnTo>
                  <a:lnTo>
                    <a:pt x="1019848" y="97129"/>
                  </a:lnTo>
                  <a:lnTo>
                    <a:pt x="1019848" y="147320"/>
                  </a:lnTo>
                  <a:lnTo>
                    <a:pt x="1019683" y="153670"/>
                  </a:lnTo>
                  <a:lnTo>
                    <a:pt x="1013879" y="186690"/>
                  </a:lnTo>
                  <a:lnTo>
                    <a:pt x="1011732" y="194310"/>
                  </a:lnTo>
                  <a:lnTo>
                    <a:pt x="1009281" y="200660"/>
                  </a:lnTo>
                  <a:lnTo>
                    <a:pt x="1006525" y="205740"/>
                  </a:lnTo>
                  <a:lnTo>
                    <a:pt x="1003465" y="212090"/>
                  </a:lnTo>
                  <a:lnTo>
                    <a:pt x="1000112" y="218440"/>
                  </a:lnTo>
                  <a:lnTo>
                    <a:pt x="996454" y="223520"/>
                  </a:lnTo>
                  <a:lnTo>
                    <a:pt x="992530" y="229870"/>
                  </a:lnTo>
                  <a:lnTo>
                    <a:pt x="969111" y="254000"/>
                  </a:lnTo>
                  <a:lnTo>
                    <a:pt x="963752" y="259080"/>
                  </a:lnTo>
                  <a:lnTo>
                    <a:pt x="958164" y="262890"/>
                  </a:lnTo>
                  <a:lnTo>
                    <a:pt x="952411" y="265430"/>
                  </a:lnTo>
                  <a:lnTo>
                    <a:pt x="946492" y="269240"/>
                  </a:lnTo>
                  <a:lnTo>
                    <a:pt x="940409" y="273050"/>
                  </a:lnTo>
                  <a:lnTo>
                    <a:pt x="927811" y="278130"/>
                  </a:lnTo>
                  <a:lnTo>
                    <a:pt x="921359" y="279400"/>
                  </a:lnTo>
                  <a:lnTo>
                    <a:pt x="914793" y="281940"/>
                  </a:lnTo>
                  <a:lnTo>
                    <a:pt x="894676" y="285750"/>
                  </a:lnTo>
                  <a:lnTo>
                    <a:pt x="867460" y="285750"/>
                  </a:lnTo>
                  <a:lnTo>
                    <a:pt x="847344" y="281940"/>
                  </a:lnTo>
                  <a:lnTo>
                    <a:pt x="840778" y="279400"/>
                  </a:lnTo>
                  <a:lnTo>
                    <a:pt x="834326" y="278130"/>
                  </a:lnTo>
                  <a:lnTo>
                    <a:pt x="821728" y="273050"/>
                  </a:lnTo>
                  <a:lnTo>
                    <a:pt x="815644" y="269240"/>
                  </a:lnTo>
                  <a:lnTo>
                    <a:pt x="809726" y="265430"/>
                  </a:lnTo>
                  <a:lnTo>
                    <a:pt x="803973" y="262890"/>
                  </a:lnTo>
                  <a:lnTo>
                    <a:pt x="798385" y="259080"/>
                  </a:lnTo>
                  <a:lnTo>
                    <a:pt x="793026" y="254000"/>
                  </a:lnTo>
                  <a:lnTo>
                    <a:pt x="787869" y="250190"/>
                  </a:lnTo>
                  <a:lnTo>
                    <a:pt x="765683" y="223520"/>
                  </a:lnTo>
                  <a:lnTo>
                    <a:pt x="762025" y="218440"/>
                  </a:lnTo>
                  <a:lnTo>
                    <a:pt x="758672" y="212090"/>
                  </a:lnTo>
                  <a:lnTo>
                    <a:pt x="755611" y="205740"/>
                  </a:lnTo>
                  <a:lnTo>
                    <a:pt x="752856" y="200660"/>
                  </a:lnTo>
                  <a:lnTo>
                    <a:pt x="750392" y="194310"/>
                  </a:lnTo>
                  <a:lnTo>
                    <a:pt x="748258" y="186690"/>
                  </a:lnTo>
                  <a:lnTo>
                    <a:pt x="746455" y="180340"/>
                  </a:lnTo>
                  <a:lnTo>
                    <a:pt x="742289" y="147320"/>
                  </a:lnTo>
                  <a:lnTo>
                    <a:pt x="742454" y="139700"/>
                  </a:lnTo>
                  <a:lnTo>
                    <a:pt x="750392" y="100330"/>
                  </a:lnTo>
                  <a:lnTo>
                    <a:pt x="762025" y="76200"/>
                  </a:lnTo>
                  <a:lnTo>
                    <a:pt x="765683" y="69850"/>
                  </a:lnTo>
                  <a:lnTo>
                    <a:pt x="769607" y="64770"/>
                  </a:lnTo>
                  <a:lnTo>
                    <a:pt x="773785" y="58420"/>
                  </a:lnTo>
                  <a:lnTo>
                    <a:pt x="778230" y="53340"/>
                  </a:lnTo>
                  <a:lnTo>
                    <a:pt x="782942" y="48260"/>
                  </a:lnTo>
                  <a:lnTo>
                    <a:pt x="787869" y="44450"/>
                  </a:lnTo>
                  <a:lnTo>
                    <a:pt x="793026" y="39370"/>
                  </a:lnTo>
                  <a:lnTo>
                    <a:pt x="827963" y="19050"/>
                  </a:lnTo>
                  <a:lnTo>
                    <a:pt x="867460" y="8890"/>
                  </a:lnTo>
                  <a:lnTo>
                    <a:pt x="874255" y="8890"/>
                  </a:lnTo>
                  <a:lnTo>
                    <a:pt x="881062" y="7620"/>
                  </a:lnTo>
                  <a:lnTo>
                    <a:pt x="887882" y="8890"/>
                  </a:lnTo>
                  <a:lnTo>
                    <a:pt x="894664" y="8890"/>
                  </a:lnTo>
                  <a:lnTo>
                    <a:pt x="921334" y="13970"/>
                  </a:lnTo>
                  <a:lnTo>
                    <a:pt x="958126" y="31750"/>
                  </a:lnTo>
                  <a:lnTo>
                    <a:pt x="979157" y="49530"/>
                  </a:lnTo>
                  <a:lnTo>
                    <a:pt x="983856" y="53340"/>
                  </a:lnTo>
                  <a:lnTo>
                    <a:pt x="988301" y="58420"/>
                  </a:lnTo>
                  <a:lnTo>
                    <a:pt x="992479" y="64770"/>
                  </a:lnTo>
                  <a:lnTo>
                    <a:pt x="996403" y="69850"/>
                  </a:lnTo>
                  <a:lnTo>
                    <a:pt x="1000061" y="76200"/>
                  </a:lnTo>
                  <a:lnTo>
                    <a:pt x="1003414" y="81280"/>
                  </a:lnTo>
                  <a:lnTo>
                    <a:pt x="1006475" y="87630"/>
                  </a:lnTo>
                  <a:lnTo>
                    <a:pt x="1018324" y="127000"/>
                  </a:lnTo>
                  <a:lnTo>
                    <a:pt x="1019848" y="147320"/>
                  </a:lnTo>
                  <a:lnTo>
                    <a:pt x="1019848" y="97129"/>
                  </a:lnTo>
                  <a:lnTo>
                    <a:pt x="999642" y="58420"/>
                  </a:lnTo>
                  <a:lnTo>
                    <a:pt x="969022" y="27940"/>
                  </a:lnTo>
                  <a:lnTo>
                    <a:pt x="944194" y="13970"/>
                  </a:lnTo>
                  <a:lnTo>
                    <a:pt x="937564" y="10160"/>
                  </a:lnTo>
                  <a:lnTo>
                    <a:pt x="930795" y="7620"/>
                  </a:lnTo>
                  <a:lnTo>
                    <a:pt x="923925" y="6350"/>
                  </a:lnTo>
                  <a:lnTo>
                    <a:pt x="916952" y="3810"/>
                  </a:lnTo>
                  <a:lnTo>
                    <a:pt x="895540" y="0"/>
                  </a:lnTo>
                  <a:lnTo>
                    <a:pt x="866597" y="0"/>
                  </a:lnTo>
                  <a:lnTo>
                    <a:pt x="845185" y="3810"/>
                  </a:lnTo>
                  <a:lnTo>
                    <a:pt x="838212" y="6350"/>
                  </a:lnTo>
                  <a:lnTo>
                    <a:pt x="831342" y="7620"/>
                  </a:lnTo>
                  <a:lnTo>
                    <a:pt x="824572" y="10160"/>
                  </a:lnTo>
                  <a:lnTo>
                    <a:pt x="817943" y="13970"/>
                  </a:lnTo>
                  <a:lnTo>
                    <a:pt x="811466" y="16510"/>
                  </a:lnTo>
                  <a:lnTo>
                    <a:pt x="776668" y="43180"/>
                  </a:lnTo>
                  <a:lnTo>
                    <a:pt x="750862" y="77470"/>
                  </a:lnTo>
                  <a:lnTo>
                    <a:pt x="742061" y="97790"/>
                  </a:lnTo>
                  <a:lnTo>
                    <a:pt x="739787" y="104140"/>
                  </a:lnTo>
                  <a:lnTo>
                    <a:pt x="733425" y="147320"/>
                  </a:lnTo>
                  <a:lnTo>
                    <a:pt x="733602" y="153670"/>
                  </a:lnTo>
                  <a:lnTo>
                    <a:pt x="739787" y="189230"/>
                  </a:lnTo>
                  <a:lnTo>
                    <a:pt x="742061" y="196850"/>
                  </a:lnTo>
                  <a:lnTo>
                    <a:pt x="744664" y="203200"/>
                  </a:lnTo>
                  <a:lnTo>
                    <a:pt x="747610" y="209550"/>
                  </a:lnTo>
                  <a:lnTo>
                    <a:pt x="750862" y="217170"/>
                  </a:lnTo>
                  <a:lnTo>
                    <a:pt x="754430" y="223520"/>
                  </a:lnTo>
                  <a:lnTo>
                    <a:pt x="758317" y="228600"/>
                  </a:lnTo>
                  <a:lnTo>
                    <a:pt x="762495" y="234950"/>
                  </a:lnTo>
                  <a:lnTo>
                    <a:pt x="766940" y="240030"/>
                  </a:lnTo>
                  <a:lnTo>
                    <a:pt x="771664" y="246380"/>
                  </a:lnTo>
                  <a:lnTo>
                    <a:pt x="776668" y="251460"/>
                  </a:lnTo>
                  <a:lnTo>
                    <a:pt x="811466" y="276860"/>
                  </a:lnTo>
                  <a:lnTo>
                    <a:pt x="859409" y="293370"/>
                  </a:lnTo>
                  <a:lnTo>
                    <a:pt x="866597" y="293370"/>
                  </a:lnTo>
                  <a:lnTo>
                    <a:pt x="873810" y="294640"/>
                  </a:lnTo>
                  <a:lnTo>
                    <a:pt x="888314" y="294640"/>
                  </a:lnTo>
                  <a:lnTo>
                    <a:pt x="895540" y="293370"/>
                  </a:lnTo>
                  <a:lnTo>
                    <a:pt x="902716" y="293370"/>
                  </a:lnTo>
                  <a:lnTo>
                    <a:pt x="909866" y="292100"/>
                  </a:lnTo>
                  <a:lnTo>
                    <a:pt x="916940" y="289560"/>
                  </a:lnTo>
                  <a:lnTo>
                    <a:pt x="923912" y="288290"/>
                  </a:lnTo>
                  <a:lnTo>
                    <a:pt x="963053" y="269240"/>
                  </a:lnTo>
                  <a:lnTo>
                    <a:pt x="995146" y="240030"/>
                  </a:lnTo>
                  <a:lnTo>
                    <a:pt x="999591" y="234950"/>
                  </a:lnTo>
                  <a:lnTo>
                    <a:pt x="1003769" y="228600"/>
                  </a:lnTo>
                  <a:lnTo>
                    <a:pt x="1007656" y="222250"/>
                  </a:lnTo>
                  <a:lnTo>
                    <a:pt x="1011224" y="217170"/>
                  </a:lnTo>
                  <a:lnTo>
                    <a:pt x="1014488" y="209550"/>
                  </a:lnTo>
                  <a:lnTo>
                    <a:pt x="1017422" y="203200"/>
                  </a:lnTo>
                  <a:lnTo>
                    <a:pt x="1020038" y="196850"/>
                  </a:lnTo>
                  <a:lnTo>
                    <a:pt x="1022311" y="189230"/>
                  </a:lnTo>
                  <a:lnTo>
                    <a:pt x="1024242" y="182880"/>
                  </a:lnTo>
                  <a:lnTo>
                    <a:pt x="1025842" y="175260"/>
                  </a:lnTo>
                  <a:lnTo>
                    <a:pt x="1027087" y="168910"/>
                  </a:lnTo>
                  <a:lnTo>
                    <a:pt x="1027976" y="161290"/>
                  </a:lnTo>
                  <a:lnTo>
                    <a:pt x="1028522" y="153670"/>
                  </a:lnTo>
                  <a:lnTo>
                    <a:pt x="1028700" y="147320"/>
                  </a:lnTo>
                  <a:close/>
                </a:path>
              </a:pathLst>
            </a:custGeom>
            <a:solidFill>
              <a:srgbClr val="B6131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21299" y="844550"/>
            <a:ext cx="3234055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5"/>
              <a:t>Escribe</a:t>
            </a:r>
            <a:r>
              <a:rPr dirty="0" spc="-225"/>
              <a:t> </a:t>
            </a:r>
            <a:r>
              <a:rPr dirty="0" spc="-170"/>
              <a:t>aquí</a:t>
            </a:r>
            <a:r>
              <a:rPr dirty="0" spc="-220"/>
              <a:t> </a:t>
            </a:r>
            <a:r>
              <a:rPr dirty="0" spc="-204"/>
              <a:t>un</a:t>
            </a:r>
            <a:r>
              <a:rPr dirty="0" spc="-225"/>
              <a:t> </a:t>
            </a:r>
            <a:r>
              <a:rPr dirty="0" spc="-85"/>
              <a:t>título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5319960" y="1349375"/>
            <a:ext cx="5143500" cy="99123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 marR="5080">
              <a:lnSpc>
                <a:spcPts val="1880"/>
              </a:lnSpc>
              <a:spcBef>
                <a:spcPts val="245"/>
              </a:spcBef>
            </a:pP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Sed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ut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perspiciatis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unde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omnis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iste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natus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error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sit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voluptatem</a:t>
            </a:r>
            <a:r>
              <a:rPr dirty="0" sz="1650" spc="-12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0">
                <a:solidFill>
                  <a:srgbClr val="B61313"/>
                </a:solidFill>
                <a:latin typeface="Tahoma"/>
                <a:cs typeface="Tahoma"/>
              </a:rPr>
              <a:t>accusantium</a:t>
            </a:r>
            <a:r>
              <a:rPr dirty="0" sz="1650" spc="-114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doloremque</a:t>
            </a:r>
            <a:r>
              <a:rPr dirty="0" sz="1650" spc="-114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laudantium,</a:t>
            </a:r>
            <a:r>
              <a:rPr dirty="0" sz="1650" spc="-12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totam </a:t>
            </a:r>
            <a:r>
              <a:rPr dirty="0" sz="1650" spc="-60">
                <a:solidFill>
                  <a:srgbClr val="B61313"/>
                </a:solidFill>
                <a:latin typeface="Tahoma"/>
                <a:cs typeface="Tahoma"/>
              </a:rPr>
              <a:t>rem.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5">
                <a:solidFill>
                  <a:srgbClr val="B61313"/>
                </a:solidFill>
                <a:latin typeface="Tahoma"/>
                <a:cs typeface="Tahoma"/>
              </a:rPr>
              <a:t>Aperiam,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5">
                <a:solidFill>
                  <a:srgbClr val="B61313"/>
                </a:solidFill>
                <a:latin typeface="Tahoma"/>
                <a:cs typeface="Tahoma"/>
              </a:rPr>
              <a:t>eaque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ipsa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quae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ab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>
                <a:solidFill>
                  <a:srgbClr val="B61313"/>
                </a:solidFill>
                <a:latin typeface="Tahoma"/>
                <a:cs typeface="Tahoma"/>
              </a:rPr>
              <a:t>illo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inventore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veritatis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et quasi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0">
                <a:solidFill>
                  <a:srgbClr val="B61313"/>
                </a:solidFill>
                <a:latin typeface="Tahoma"/>
                <a:cs typeface="Tahoma"/>
              </a:rPr>
              <a:t>architecto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50">
                <a:solidFill>
                  <a:srgbClr val="B61313"/>
                </a:solidFill>
                <a:latin typeface="Tahoma"/>
                <a:cs typeface="Tahoma"/>
              </a:rPr>
              <a:t>beatae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vitae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dicta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sunt</a:t>
            </a:r>
            <a:r>
              <a:rPr dirty="0" sz="1650" spc="-14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explicabo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ullamco.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311923" y="3220257"/>
            <a:ext cx="5151755" cy="1749425"/>
          </a:xfrm>
          <a:prstGeom prst="rect">
            <a:avLst/>
          </a:prstGeom>
        </p:spPr>
        <p:txBody>
          <a:bodyPr wrap="square" lIns="0" tIns="22732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89"/>
              </a:spcBef>
            </a:pPr>
            <a:r>
              <a:rPr dirty="0" sz="2700" spc="-165" b="1">
                <a:solidFill>
                  <a:srgbClr val="B61313"/>
                </a:solidFill>
                <a:latin typeface="Tahoma"/>
                <a:cs typeface="Tahoma"/>
              </a:rPr>
              <a:t>Escribe</a:t>
            </a:r>
            <a:r>
              <a:rPr dirty="0" sz="2700" spc="-225" b="1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2700" spc="-170" b="1">
                <a:solidFill>
                  <a:srgbClr val="B61313"/>
                </a:solidFill>
                <a:latin typeface="Tahoma"/>
                <a:cs typeface="Tahoma"/>
              </a:rPr>
              <a:t>aquí</a:t>
            </a:r>
            <a:r>
              <a:rPr dirty="0" sz="2700" spc="-220" b="1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2700" spc="-204" b="1">
                <a:solidFill>
                  <a:srgbClr val="B61313"/>
                </a:solidFill>
                <a:latin typeface="Tahoma"/>
                <a:cs typeface="Tahoma"/>
              </a:rPr>
              <a:t>un</a:t>
            </a:r>
            <a:r>
              <a:rPr dirty="0" sz="2700" spc="-225" b="1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2700" spc="-10" b="1">
                <a:solidFill>
                  <a:srgbClr val="B61313"/>
                </a:solidFill>
                <a:latin typeface="Tahoma"/>
                <a:cs typeface="Tahoma"/>
              </a:rPr>
              <a:t>título</a:t>
            </a:r>
            <a:endParaRPr sz="2700">
              <a:latin typeface="Tahoma"/>
              <a:cs typeface="Tahoma"/>
            </a:endParaRPr>
          </a:p>
          <a:p>
            <a:pPr marL="20320" marR="5080">
              <a:lnSpc>
                <a:spcPts val="1880"/>
              </a:lnSpc>
              <a:spcBef>
                <a:spcPts val="1185"/>
              </a:spcBef>
            </a:pP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Sed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ut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perspiciatis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unde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omnis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iste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natus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error</a:t>
            </a:r>
            <a:r>
              <a:rPr dirty="0" sz="1650" spc="-15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sit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voluptatem</a:t>
            </a:r>
            <a:r>
              <a:rPr dirty="0" sz="1650" spc="-12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0">
                <a:solidFill>
                  <a:srgbClr val="B61313"/>
                </a:solidFill>
                <a:latin typeface="Tahoma"/>
                <a:cs typeface="Tahoma"/>
              </a:rPr>
              <a:t>accusantium</a:t>
            </a:r>
            <a:r>
              <a:rPr dirty="0" sz="1650" spc="-114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doloremque</a:t>
            </a:r>
            <a:r>
              <a:rPr dirty="0" sz="1650" spc="-114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laudantium,</a:t>
            </a:r>
            <a:r>
              <a:rPr dirty="0" sz="1650" spc="-12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totam </a:t>
            </a:r>
            <a:r>
              <a:rPr dirty="0" sz="1650" spc="-60">
                <a:solidFill>
                  <a:srgbClr val="B61313"/>
                </a:solidFill>
                <a:latin typeface="Tahoma"/>
                <a:cs typeface="Tahoma"/>
              </a:rPr>
              <a:t>rem.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5">
                <a:solidFill>
                  <a:srgbClr val="B61313"/>
                </a:solidFill>
                <a:latin typeface="Tahoma"/>
                <a:cs typeface="Tahoma"/>
              </a:rPr>
              <a:t>Aperiam,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5">
                <a:solidFill>
                  <a:srgbClr val="B61313"/>
                </a:solidFill>
                <a:latin typeface="Tahoma"/>
                <a:cs typeface="Tahoma"/>
              </a:rPr>
              <a:t>eaque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ipsa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quae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ab</a:t>
            </a:r>
            <a:r>
              <a:rPr dirty="0" sz="1650" spc="-16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>
                <a:solidFill>
                  <a:srgbClr val="B61313"/>
                </a:solidFill>
                <a:latin typeface="Tahoma"/>
                <a:cs typeface="Tahoma"/>
              </a:rPr>
              <a:t>illo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40">
                <a:solidFill>
                  <a:srgbClr val="B61313"/>
                </a:solidFill>
                <a:latin typeface="Tahoma"/>
                <a:cs typeface="Tahoma"/>
              </a:rPr>
              <a:t>inventore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veritatis</a:t>
            </a:r>
            <a:r>
              <a:rPr dirty="0" sz="1650" spc="-15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et quasi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0">
                <a:solidFill>
                  <a:srgbClr val="B61313"/>
                </a:solidFill>
                <a:latin typeface="Tahoma"/>
                <a:cs typeface="Tahoma"/>
              </a:rPr>
              <a:t>architecto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50">
                <a:solidFill>
                  <a:srgbClr val="B61313"/>
                </a:solidFill>
                <a:latin typeface="Tahoma"/>
                <a:cs typeface="Tahoma"/>
              </a:rPr>
              <a:t>beatae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vitae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0">
                <a:solidFill>
                  <a:srgbClr val="B61313"/>
                </a:solidFill>
                <a:latin typeface="Tahoma"/>
                <a:cs typeface="Tahoma"/>
              </a:rPr>
              <a:t>dicta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35">
                <a:solidFill>
                  <a:srgbClr val="B61313"/>
                </a:solidFill>
                <a:latin typeface="Tahoma"/>
                <a:cs typeface="Tahoma"/>
              </a:rPr>
              <a:t>sunt</a:t>
            </a:r>
            <a:r>
              <a:rPr dirty="0" sz="1650" spc="-140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25">
                <a:solidFill>
                  <a:srgbClr val="B61313"/>
                </a:solidFill>
                <a:latin typeface="Tahoma"/>
                <a:cs typeface="Tahoma"/>
              </a:rPr>
              <a:t>explicabo</a:t>
            </a:r>
            <a:r>
              <a:rPr dirty="0" sz="1650" spc="-145">
                <a:solidFill>
                  <a:srgbClr val="B61313"/>
                </a:solidFill>
                <a:latin typeface="Tahoma"/>
                <a:cs typeface="Tahoma"/>
              </a:rPr>
              <a:t> </a:t>
            </a:r>
            <a:r>
              <a:rPr dirty="0" sz="1650" spc="-10">
                <a:solidFill>
                  <a:srgbClr val="B61313"/>
                </a:solidFill>
                <a:latin typeface="Tahoma"/>
                <a:cs typeface="Tahoma"/>
              </a:rPr>
              <a:t>ullamco.</a:t>
            </a:r>
            <a:endParaRPr sz="1650">
              <a:latin typeface="Tahoma"/>
              <a:cs typeface="Tahoma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06025" y="5057775"/>
            <a:ext cx="1095374" cy="10953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2024-08-03T14:39:45Z</dcterms:created>
  <dcterms:modified xsi:type="dcterms:W3CDTF">2024-08-03T14:39:45Z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2024-08-03T00:00:00Z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2024-08-03T00:00:00Z</vt:filetime>
  </property>
  <property fmtid="{D5CDD505-2E9C-101B-9397-08002B2CF9AE}" pid="5" name="Producer">
    <vt:lpwstr>pdf-lib (https://github.com/Hopding/pdf-lib)</vt:lpwstr>
  </property>
</Properties>
</file>